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13" r:id="rId2"/>
    <p:sldId id="414" r:id="rId3"/>
    <p:sldId id="415" r:id="rId4"/>
    <p:sldId id="416" r:id="rId5"/>
    <p:sldId id="41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FFFF"/>
    <a:srgbClr val="00FF00"/>
    <a:srgbClr val="FF6699"/>
    <a:srgbClr val="1F497D"/>
    <a:srgbClr val="9966FF"/>
    <a:srgbClr val="FF00FF"/>
    <a:srgbClr val="31799D"/>
    <a:srgbClr val="A4E23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05" autoAdjust="0"/>
    <p:restoredTop sz="94660"/>
  </p:normalViewPr>
  <p:slideViewPr>
    <p:cSldViewPr>
      <p:cViewPr varScale="1">
        <p:scale>
          <a:sx n="76" d="100"/>
          <a:sy n="76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2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67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60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80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4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10.png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20.png"/><Relationship Id="rId5" Type="http://schemas.openxmlformats.org/officeDocument/2006/relationships/image" Target="../media/image10.png"/><Relationship Id="rId10" Type="http://schemas.openxmlformats.org/officeDocument/2006/relationships/image" Target="../media/image19.png"/><Relationship Id="rId4" Type="http://schemas.openxmlformats.org/officeDocument/2006/relationships/image" Target="../media/image15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Stirling’s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approximation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43200" y="838200"/>
                <a:ext cx="3861185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𝑛</m:t>
                      </m:r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!</m:t>
                      </m:r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ad>
                        <m:radPr>
                          <m:degHide m:val="on"/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36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rad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36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36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838200"/>
                <a:ext cx="3861185" cy="7116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1572768" y="3496666"/>
            <a:ext cx="3701491" cy="2333548"/>
          </a:xfrm>
          <a:custGeom>
            <a:avLst/>
            <a:gdLst>
              <a:gd name="connsiteX0" fmla="*/ 0 w 3701491"/>
              <a:gd name="connsiteY0" fmla="*/ 2333548 h 2333548"/>
              <a:gd name="connsiteX1" fmla="*/ 234086 w 3701491"/>
              <a:gd name="connsiteY1" fmla="*/ 2004364 h 2333548"/>
              <a:gd name="connsiteX2" fmla="*/ 512064 w 3701491"/>
              <a:gd name="connsiteY2" fmla="*/ 1704441 h 2333548"/>
              <a:gd name="connsiteX3" fmla="*/ 833933 w 3701491"/>
              <a:gd name="connsiteY3" fmla="*/ 1389888 h 2333548"/>
              <a:gd name="connsiteX4" fmla="*/ 1236269 w 3701491"/>
              <a:gd name="connsiteY4" fmla="*/ 1104595 h 2333548"/>
              <a:gd name="connsiteX5" fmla="*/ 1653235 w 3701491"/>
              <a:gd name="connsiteY5" fmla="*/ 848563 h 2333548"/>
              <a:gd name="connsiteX6" fmla="*/ 2121408 w 3701491"/>
              <a:gd name="connsiteY6" fmla="*/ 592531 h 2333548"/>
              <a:gd name="connsiteX7" fmla="*/ 2626157 w 3701491"/>
              <a:gd name="connsiteY7" fmla="*/ 380390 h 2333548"/>
              <a:gd name="connsiteX8" fmla="*/ 3152851 w 3701491"/>
              <a:gd name="connsiteY8" fmla="*/ 168249 h 2333548"/>
              <a:gd name="connsiteX9" fmla="*/ 3577133 w 3701491"/>
              <a:gd name="connsiteY9" fmla="*/ 29260 h 2333548"/>
              <a:gd name="connsiteX10" fmla="*/ 3701491 w 3701491"/>
              <a:gd name="connsiteY10" fmla="*/ 0 h 233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01491" h="2333548">
                <a:moveTo>
                  <a:pt x="0" y="2333548"/>
                </a:moveTo>
                <a:cubicBezTo>
                  <a:pt x="74371" y="2221381"/>
                  <a:pt x="148742" y="2109215"/>
                  <a:pt x="234086" y="2004364"/>
                </a:cubicBezTo>
                <a:cubicBezTo>
                  <a:pt x="319430" y="1899513"/>
                  <a:pt x="412090" y="1806853"/>
                  <a:pt x="512064" y="1704441"/>
                </a:cubicBezTo>
                <a:cubicBezTo>
                  <a:pt x="612038" y="1602029"/>
                  <a:pt x="713232" y="1489862"/>
                  <a:pt x="833933" y="1389888"/>
                </a:cubicBezTo>
                <a:cubicBezTo>
                  <a:pt x="954634" y="1289914"/>
                  <a:pt x="1099719" y="1194816"/>
                  <a:pt x="1236269" y="1104595"/>
                </a:cubicBezTo>
                <a:cubicBezTo>
                  <a:pt x="1372819" y="1014374"/>
                  <a:pt x="1505712" y="933907"/>
                  <a:pt x="1653235" y="848563"/>
                </a:cubicBezTo>
                <a:cubicBezTo>
                  <a:pt x="1800758" y="763219"/>
                  <a:pt x="1959254" y="670560"/>
                  <a:pt x="2121408" y="592531"/>
                </a:cubicBezTo>
                <a:cubicBezTo>
                  <a:pt x="2283562" y="514502"/>
                  <a:pt x="2626157" y="380390"/>
                  <a:pt x="2626157" y="380390"/>
                </a:cubicBezTo>
                <a:cubicBezTo>
                  <a:pt x="2798064" y="309676"/>
                  <a:pt x="2994355" y="226771"/>
                  <a:pt x="3152851" y="168249"/>
                </a:cubicBezTo>
                <a:cubicBezTo>
                  <a:pt x="3311347" y="109727"/>
                  <a:pt x="3485693" y="57301"/>
                  <a:pt x="3577133" y="29260"/>
                </a:cubicBezTo>
                <a:cubicBezTo>
                  <a:pt x="3668573" y="1219"/>
                  <a:pt x="3685032" y="609"/>
                  <a:pt x="3701491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6066740" y="2348179"/>
            <a:ext cx="1836116" cy="292608"/>
          </a:xfrm>
          <a:custGeom>
            <a:avLst/>
            <a:gdLst>
              <a:gd name="connsiteX0" fmla="*/ 0 w 1836116"/>
              <a:gd name="connsiteY0" fmla="*/ 292608 h 292608"/>
              <a:gd name="connsiteX1" fmla="*/ 453543 w 1836116"/>
              <a:gd name="connsiteY1" fmla="*/ 212141 h 292608"/>
              <a:gd name="connsiteX2" fmla="*/ 929031 w 1836116"/>
              <a:gd name="connsiteY2" fmla="*/ 131674 h 292608"/>
              <a:gd name="connsiteX3" fmla="*/ 1404519 w 1836116"/>
              <a:gd name="connsiteY3" fmla="*/ 65837 h 292608"/>
              <a:gd name="connsiteX4" fmla="*/ 1836116 w 1836116"/>
              <a:gd name="connsiteY4" fmla="*/ 0 h 292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6116" h="292608">
                <a:moveTo>
                  <a:pt x="0" y="292608"/>
                </a:moveTo>
                <a:lnTo>
                  <a:pt x="453543" y="212141"/>
                </a:lnTo>
                <a:lnTo>
                  <a:pt x="929031" y="131674"/>
                </a:lnTo>
                <a:cubicBezTo>
                  <a:pt x="1087527" y="107290"/>
                  <a:pt x="1404519" y="65837"/>
                  <a:pt x="1404519" y="65837"/>
                </a:cubicBezTo>
                <a:lnTo>
                  <a:pt x="1836116" y="0"/>
                </a:ln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Arrow Connector 157"/>
          <p:cNvCxnSpPr/>
          <p:nvPr/>
        </p:nvCxnSpPr>
        <p:spPr>
          <a:xfrm flipH="1" flipV="1">
            <a:off x="1583488" y="1981200"/>
            <a:ext cx="1164" cy="3849016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Rectangle 159"/>
              <p:cNvSpPr/>
              <p:nvPr/>
            </p:nvSpPr>
            <p:spPr>
              <a:xfrm>
                <a:off x="1219200" y="1535668"/>
                <a:ext cx="7503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0" name="Rectangle 1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35668"/>
                <a:ext cx="75033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2" name="Straight Connector 161"/>
          <p:cNvCxnSpPr/>
          <p:nvPr/>
        </p:nvCxnSpPr>
        <p:spPr>
          <a:xfrm>
            <a:off x="1506525" y="2924860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1506525" y="3650285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1506525" y="4372660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1506525" y="5090770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1066800" y="4908862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0.5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1066800" y="4185673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1.0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1066800" y="347125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1.5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1066800" y="2733957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2.0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80" name="Straight Arrow Connector 179"/>
          <p:cNvCxnSpPr/>
          <p:nvPr/>
        </p:nvCxnSpPr>
        <p:spPr>
          <a:xfrm>
            <a:off x="1584652" y="5830214"/>
            <a:ext cx="6644948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rot="5400000">
            <a:off x="2424645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5400000">
            <a:off x="3346412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5400000">
            <a:off x="4268179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rot="5400000">
            <a:off x="5189946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3276919" y="59408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4198474" y="59408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5120030" y="59408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769255" y="5940821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- 1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355364" y="59408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24" name="Straight Connector 223"/>
          <p:cNvCxnSpPr/>
          <p:nvPr/>
        </p:nvCxnSpPr>
        <p:spPr>
          <a:xfrm rot="5400000">
            <a:off x="6902455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rot="5400000">
            <a:off x="7824222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>
            <a:off x="5982123" y="5842451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1433809" y="59408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6833825" y="594082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endParaRPr lang="en-US" i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7588078" y="5940821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+ 1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32" name="Straight Connector 231"/>
          <p:cNvCxnSpPr/>
          <p:nvPr/>
        </p:nvCxnSpPr>
        <p:spPr>
          <a:xfrm>
            <a:off x="1506525" y="2199435"/>
            <a:ext cx="154604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1066800" y="201533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2.5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1074115" y="5650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0.0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1947" y="4828032"/>
            <a:ext cx="914251" cy="100218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3416198" y="4253450"/>
            <a:ext cx="929031" cy="158008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4345230" y="3850782"/>
            <a:ext cx="921714" cy="1979431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6057596" y="2655418"/>
            <a:ext cx="921714" cy="317357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ectangle 238"/>
          <p:cNvSpPr/>
          <p:nvPr/>
        </p:nvSpPr>
        <p:spPr>
          <a:xfrm>
            <a:off x="6990283" y="2487168"/>
            <a:ext cx="921714" cy="3339999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5410829" y="5574391"/>
            <a:ext cx="467022" cy="484046"/>
            <a:chOff x="5410829" y="5574391"/>
            <a:chExt cx="467022" cy="484046"/>
          </a:xfrm>
        </p:grpSpPr>
        <p:sp>
          <p:nvSpPr>
            <p:cNvPr id="26" name="Rectangle 25"/>
            <p:cNvSpPr/>
            <p:nvPr/>
          </p:nvSpPr>
          <p:spPr>
            <a:xfrm>
              <a:off x="5410829" y="5765149"/>
              <a:ext cx="456135" cy="175672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436449" y="5574391"/>
              <a:ext cx="441402" cy="484046"/>
              <a:chOff x="4443663" y="2630390"/>
              <a:chExt cx="441402" cy="484046"/>
            </a:xfrm>
          </p:grpSpPr>
          <p:sp>
            <p:nvSpPr>
              <p:cNvPr id="23" name="Freeform 22"/>
              <p:cNvSpPr/>
              <p:nvPr/>
            </p:nvSpPr>
            <p:spPr>
              <a:xfrm>
                <a:off x="4443663" y="2630390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Freeform 239"/>
              <p:cNvSpPr/>
              <p:nvPr/>
            </p:nvSpPr>
            <p:spPr>
              <a:xfrm>
                <a:off x="4624381" y="2643385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8155169" y="5616979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FFFF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5169" y="5616979"/>
                <a:ext cx="36798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219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9374" y="762000"/>
                <a:ext cx="46222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! 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⋯3 ∙2 ∙1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 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74" y="762000"/>
                <a:ext cx="462222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644769" y="652585"/>
            <a:ext cx="4439139" cy="476738"/>
          </a:xfrm>
          <a:custGeom>
            <a:avLst/>
            <a:gdLst>
              <a:gd name="connsiteX0" fmla="*/ 0 w 4439139"/>
              <a:gd name="connsiteY0" fmla="*/ 160215 h 476738"/>
              <a:gd name="connsiteX1" fmla="*/ 11723 w 4439139"/>
              <a:gd name="connsiteY1" fmla="*/ 461107 h 476738"/>
              <a:gd name="connsiteX2" fmla="*/ 390769 w 4439139"/>
              <a:gd name="connsiteY2" fmla="*/ 457200 h 476738"/>
              <a:gd name="connsiteX3" fmla="*/ 347785 w 4439139"/>
              <a:gd name="connsiteY3" fmla="*/ 304800 h 476738"/>
              <a:gd name="connsiteX4" fmla="*/ 394677 w 4439139"/>
              <a:gd name="connsiteY4" fmla="*/ 207107 h 476738"/>
              <a:gd name="connsiteX5" fmla="*/ 582246 w 4439139"/>
              <a:gd name="connsiteY5" fmla="*/ 168030 h 476738"/>
              <a:gd name="connsiteX6" fmla="*/ 625231 w 4439139"/>
              <a:gd name="connsiteY6" fmla="*/ 273538 h 476738"/>
              <a:gd name="connsiteX7" fmla="*/ 605693 w 4439139"/>
              <a:gd name="connsiteY7" fmla="*/ 422030 h 476738"/>
              <a:gd name="connsiteX8" fmla="*/ 711200 w 4439139"/>
              <a:gd name="connsiteY8" fmla="*/ 468923 h 476738"/>
              <a:gd name="connsiteX9" fmla="*/ 773723 w 4439139"/>
              <a:gd name="connsiteY9" fmla="*/ 304800 h 476738"/>
              <a:gd name="connsiteX10" fmla="*/ 777631 w 4439139"/>
              <a:gd name="connsiteY10" fmla="*/ 214923 h 476738"/>
              <a:gd name="connsiteX11" fmla="*/ 992554 w 4439139"/>
              <a:gd name="connsiteY11" fmla="*/ 226646 h 476738"/>
              <a:gd name="connsiteX12" fmla="*/ 996462 w 4439139"/>
              <a:gd name="connsiteY12" fmla="*/ 289169 h 476738"/>
              <a:gd name="connsiteX13" fmla="*/ 996462 w 4439139"/>
              <a:gd name="connsiteY13" fmla="*/ 441569 h 476738"/>
              <a:gd name="connsiteX14" fmla="*/ 1375508 w 4439139"/>
              <a:gd name="connsiteY14" fmla="*/ 476738 h 476738"/>
              <a:gd name="connsiteX15" fmla="*/ 1363785 w 4439139"/>
              <a:gd name="connsiteY15" fmla="*/ 171938 h 476738"/>
              <a:gd name="connsiteX16" fmla="*/ 4232031 w 4439139"/>
              <a:gd name="connsiteY16" fmla="*/ 160215 h 476738"/>
              <a:gd name="connsiteX17" fmla="*/ 4255477 w 4439139"/>
              <a:gd name="connsiteY17" fmla="*/ 472830 h 476738"/>
              <a:gd name="connsiteX18" fmla="*/ 4439139 w 4439139"/>
              <a:gd name="connsiteY18" fmla="*/ 461107 h 476738"/>
              <a:gd name="connsiteX19" fmla="*/ 4419600 w 4439139"/>
              <a:gd name="connsiteY19" fmla="*/ 0 h 476738"/>
              <a:gd name="connsiteX20" fmla="*/ 0 w 4439139"/>
              <a:gd name="connsiteY20" fmla="*/ 160215 h 47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439139" h="476738">
                <a:moveTo>
                  <a:pt x="0" y="160215"/>
                </a:moveTo>
                <a:lnTo>
                  <a:pt x="11723" y="461107"/>
                </a:lnTo>
                <a:lnTo>
                  <a:pt x="390769" y="457200"/>
                </a:lnTo>
                <a:lnTo>
                  <a:pt x="347785" y="304800"/>
                </a:lnTo>
                <a:lnTo>
                  <a:pt x="394677" y="207107"/>
                </a:lnTo>
                <a:lnTo>
                  <a:pt x="582246" y="168030"/>
                </a:lnTo>
                <a:lnTo>
                  <a:pt x="625231" y="273538"/>
                </a:lnTo>
                <a:lnTo>
                  <a:pt x="605693" y="422030"/>
                </a:lnTo>
                <a:lnTo>
                  <a:pt x="711200" y="468923"/>
                </a:lnTo>
                <a:lnTo>
                  <a:pt x="773723" y="304800"/>
                </a:lnTo>
                <a:lnTo>
                  <a:pt x="777631" y="214923"/>
                </a:lnTo>
                <a:lnTo>
                  <a:pt x="992554" y="226646"/>
                </a:lnTo>
                <a:lnTo>
                  <a:pt x="996462" y="289169"/>
                </a:lnTo>
                <a:lnTo>
                  <a:pt x="996462" y="441569"/>
                </a:lnTo>
                <a:lnTo>
                  <a:pt x="1375508" y="476738"/>
                </a:lnTo>
                <a:lnTo>
                  <a:pt x="1363785" y="171938"/>
                </a:lnTo>
                <a:lnTo>
                  <a:pt x="4232031" y="160215"/>
                </a:lnTo>
                <a:lnTo>
                  <a:pt x="4255477" y="472830"/>
                </a:lnTo>
                <a:lnTo>
                  <a:pt x="4439139" y="461107"/>
                </a:lnTo>
                <a:lnTo>
                  <a:pt x="4419600" y="0"/>
                </a:lnTo>
                <a:lnTo>
                  <a:pt x="0" y="160215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Stirling’s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approximation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1219200"/>
                <a:ext cx="76539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219200"/>
                <a:ext cx="765395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1033454" y="2846815"/>
            <a:ext cx="7209434" cy="3056498"/>
            <a:chOff x="1228505" y="2770615"/>
            <a:chExt cx="6789687" cy="3056498"/>
          </a:xfrm>
        </p:grpSpPr>
        <p:sp>
          <p:nvSpPr>
            <p:cNvPr id="50" name="Freeform 49"/>
            <p:cNvSpPr/>
            <p:nvPr/>
          </p:nvSpPr>
          <p:spPr>
            <a:xfrm>
              <a:off x="1228505" y="3778746"/>
              <a:ext cx="3970239" cy="2048367"/>
            </a:xfrm>
            <a:custGeom>
              <a:avLst/>
              <a:gdLst>
                <a:gd name="connsiteX0" fmla="*/ 0 w 3701491"/>
                <a:gd name="connsiteY0" fmla="*/ 2333548 h 2333548"/>
                <a:gd name="connsiteX1" fmla="*/ 234086 w 3701491"/>
                <a:gd name="connsiteY1" fmla="*/ 2004364 h 2333548"/>
                <a:gd name="connsiteX2" fmla="*/ 512064 w 3701491"/>
                <a:gd name="connsiteY2" fmla="*/ 1704441 h 2333548"/>
                <a:gd name="connsiteX3" fmla="*/ 833933 w 3701491"/>
                <a:gd name="connsiteY3" fmla="*/ 1389888 h 2333548"/>
                <a:gd name="connsiteX4" fmla="*/ 1236269 w 3701491"/>
                <a:gd name="connsiteY4" fmla="*/ 1104595 h 2333548"/>
                <a:gd name="connsiteX5" fmla="*/ 1653235 w 3701491"/>
                <a:gd name="connsiteY5" fmla="*/ 848563 h 2333548"/>
                <a:gd name="connsiteX6" fmla="*/ 2121408 w 3701491"/>
                <a:gd name="connsiteY6" fmla="*/ 592531 h 2333548"/>
                <a:gd name="connsiteX7" fmla="*/ 2626157 w 3701491"/>
                <a:gd name="connsiteY7" fmla="*/ 380390 h 2333548"/>
                <a:gd name="connsiteX8" fmla="*/ 3152851 w 3701491"/>
                <a:gd name="connsiteY8" fmla="*/ 168249 h 2333548"/>
                <a:gd name="connsiteX9" fmla="*/ 3577133 w 3701491"/>
                <a:gd name="connsiteY9" fmla="*/ 29260 h 2333548"/>
                <a:gd name="connsiteX10" fmla="*/ 3701491 w 3701491"/>
                <a:gd name="connsiteY10" fmla="*/ 0 h 2333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01491" h="2333548">
                  <a:moveTo>
                    <a:pt x="0" y="2333548"/>
                  </a:moveTo>
                  <a:cubicBezTo>
                    <a:pt x="74371" y="2221381"/>
                    <a:pt x="148742" y="2109215"/>
                    <a:pt x="234086" y="2004364"/>
                  </a:cubicBezTo>
                  <a:cubicBezTo>
                    <a:pt x="319430" y="1899513"/>
                    <a:pt x="412090" y="1806853"/>
                    <a:pt x="512064" y="1704441"/>
                  </a:cubicBezTo>
                  <a:cubicBezTo>
                    <a:pt x="612038" y="1602029"/>
                    <a:pt x="713232" y="1489862"/>
                    <a:pt x="833933" y="1389888"/>
                  </a:cubicBezTo>
                  <a:cubicBezTo>
                    <a:pt x="954634" y="1289914"/>
                    <a:pt x="1099719" y="1194816"/>
                    <a:pt x="1236269" y="1104595"/>
                  </a:cubicBezTo>
                  <a:cubicBezTo>
                    <a:pt x="1372819" y="1014374"/>
                    <a:pt x="1505712" y="933907"/>
                    <a:pt x="1653235" y="848563"/>
                  </a:cubicBezTo>
                  <a:cubicBezTo>
                    <a:pt x="1800758" y="763219"/>
                    <a:pt x="1959254" y="670560"/>
                    <a:pt x="2121408" y="592531"/>
                  </a:cubicBezTo>
                  <a:cubicBezTo>
                    <a:pt x="2283562" y="514502"/>
                    <a:pt x="2626157" y="380390"/>
                    <a:pt x="2626157" y="380390"/>
                  </a:cubicBezTo>
                  <a:cubicBezTo>
                    <a:pt x="2798064" y="309676"/>
                    <a:pt x="2994355" y="226771"/>
                    <a:pt x="3152851" y="168249"/>
                  </a:cubicBezTo>
                  <a:cubicBezTo>
                    <a:pt x="3311347" y="109727"/>
                    <a:pt x="3485693" y="57301"/>
                    <a:pt x="3577133" y="29260"/>
                  </a:cubicBezTo>
                  <a:cubicBezTo>
                    <a:pt x="3668573" y="1219"/>
                    <a:pt x="3685032" y="609"/>
                    <a:pt x="3701491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048764" y="2770615"/>
              <a:ext cx="1969428" cy="256849"/>
            </a:xfrm>
            <a:custGeom>
              <a:avLst/>
              <a:gdLst>
                <a:gd name="connsiteX0" fmla="*/ 0 w 1836116"/>
                <a:gd name="connsiteY0" fmla="*/ 292608 h 292608"/>
                <a:gd name="connsiteX1" fmla="*/ 453543 w 1836116"/>
                <a:gd name="connsiteY1" fmla="*/ 212141 h 292608"/>
                <a:gd name="connsiteX2" fmla="*/ 929031 w 1836116"/>
                <a:gd name="connsiteY2" fmla="*/ 131674 h 292608"/>
                <a:gd name="connsiteX3" fmla="*/ 1404519 w 1836116"/>
                <a:gd name="connsiteY3" fmla="*/ 65837 h 292608"/>
                <a:gd name="connsiteX4" fmla="*/ 1836116 w 1836116"/>
                <a:gd name="connsiteY4" fmla="*/ 0 h 292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6116" h="292608">
                  <a:moveTo>
                    <a:pt x="0" y="292608"/>
                  </a:moveTo>
                  <a:lnTo>
                    <a:pt x="453543" y="212141"/>
                  </a:lnTo>
                  <a:lnTo>
                    <a:pt x="929031" y="131674"/>
                  </a:lnTo>
                  <a:cubicBezTo>
                    <a:pt x="1087527" y="107290"/>
                    <a:pt x="1404519" y="65837"/>
                    <a:pt x="1404519" y="65837"/>
                  </a:cubicBezTo>
                  <a:lnTo>
                    <a:pt x="1836116" y="0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7199" y="2133600"/>
            <a:ext cx="923904" cy="3925310"/>
            <a:chOff x="685801" y="2057400"/>
            <a:chExt cx="870113" cy="39253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/>
                <p:cNvSpPr/>
                <p:nvPr/>
              </p:nvSpPr>
              <p:spPr>
                <a:xfrm>
                  <a:off x="849266" y="2057400"/>
                  <a:ext cx="7066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66" y="2057400"/>
                  <a:ext cx="7066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" name="Group 8"/>
            <p:cNvGrpSpPr/>
            <p:nvPr/>
          </p:nvGrpSpPr>
          <p:grpSpPr>
            <a:xfrm>
              <a:off x="685801" y="2448484"/>
              <a:ext cx="637480" cy="3534226"/>
              <a:chOff x="685801" y="2448484"/>
              <a:chExt cx="637480" cy="3534226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 flipV="1">
                <a:off x="1240003" y="2448484"/>
                <a:ext cx="1249" cy="337863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1157452" y="3276820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157452" y="3913592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157452" y="4547686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1157452" y="5178037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685801" y="4995048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0.5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85801" y="4368714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1.0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85801" y="3729592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1.5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85801" y="3094132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2.0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cxnSp>
            <p:nvCxnSpPr>
              <p:cNvPr id="79" name="Straight Connector 78"/>
              <p:cNvCxnSpPr/>
              <p:nvPr/>
            </p:nvCxnSpPr>
            <p:spPr>
              <a:xfrm>
                <a:off x="1157452" y="2640049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685801" y="2457360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2.5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93647" y="5658514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0.0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sp>
        <p:nvSpPr>
          <p:cNvPr id="82" name="Rectangle 81"/>
          <p:cNvSpPr/>
          <p:nvPr/>
        </p:nvSpPr>
        <p:spPr>
          <a:xfrm>
            <a:off x="2091710" y="5023608"/>
            <a:ext cx="1041255" cy="879706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132964" y="4519245"/>
            <a:ext cx="1058088" cy="138698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191053" y="4165786"/>
            <a:ext cx="1049754" cy="173752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141292" y="3116506"/>
            <a:ext cx="1049754" cy="278573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7203544" y="2968818"/>
            <a:ext cx="1049754" cy="2931821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100000">
                <a:schemeClr val="accent6">
                  <a:lumMod val="50000"/>
                </a:schemeClr>
              </a:gs>
              <a:gs pos="51000">
                <a:srgbClr val="FF7A00"/>
              </a:gs>
            </a:gsLst>
            <a:lin ang="36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893983" y="5716138"/>
            <a:ext cx="8055371" cy="608462"/>
            <a:chOff x="1097157" y="5639938"/>
            <a:chExt cx="7586370" cy="608462"/>
          </a:xfrm>
        </p:grpSpPr>
        <p:cxnSp>
          <p:nvCxnSpPr>
            <p:cNvPr id="62" name="Straight Arrow Connector 61"/>
            <p:cNvCxnSpPr/>
            <p:nvPr/>
          </p:nvCxnSpPr>
          <p:spPr>
            <a:xfrm>
              <a:off x="1241252" y="5827114"/>
              <a:ext cx="7127407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2157293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3145985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4134677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5123369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3074083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062549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051016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762126" y="5924204"/>
              <a:ext cx="639957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085622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rot="5400000">
              <a:off x="6960216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7948908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5973063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1097157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889241" y="5924204"/>
              <a:ext cx="328747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i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718904" y="5924204"/>
              <a:ext cx="68810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Rectangle 91"/>
                <p:cNvSpPr/>
                <p:nvPr/>
              </p:nvSpPr>
              <p:spPr>
                <a:xfrm>
                  <a:off x="8288824" y="5639938"/>
                  <a:ext cx="394703" cy="32419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2" name="Rectangle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88824" y="5639938"/>
                  <a:ext cx="394703" cy="32419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Group 86"/>
          <p:cNvGrpSpPr/>
          <p:nvPr/>
        </p:nvGrpSpPr>
        <p:grpSpPr>
          <a:xfrm>
            <a:off x="5404679" y="5678755"/>
            <a:ext cx="531898" cy="424891"/>
            <a:chOff x="5410829" y="5574391"/>
            <a:chExt cx="467022" cy="484046"/>
          </a:xfrm>
        </p:grpSpPr>
        <p:sp>
          <p:nvSpPr>
            <p:cNvPr id="88" name="Rectangle 87"/>
            <p:cNvSpPr/>
            <p:nvPr/>
          </p:nvSpPr>
          <p:spPr>
            <a:xfrm>
              <a:off x="5410829" y="5765149"/>
              <a:ext cx="456135" cy="175672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5436449" y="5574391"/>
              <a:ext cx="441402" cy="484046"/>
              <a:chOff x="4443663" y="2630390"/>
              <a:chExt cx="441402" cy="484046"/>
            </a:xfrm>
          </p:grpSpPr>
          <p:sp>
            <p:nvSpPr>
              <p:cNvPr id="90" name="Freeform 89"/>
              <p:cNvSpPr/>
              <p:nvPr/>
            </p:nvSpPr>
            <p:spPr>
              <a:xfrm>
                <a:off x="4443663" y="2630390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4624381" y="2643385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Freeform 16"/>
          <p:cNvSpPr/>
          <p:nvPr/>
        </p:nvSpPr>
        <p:spPr>
          <a:xfrm>
            <a:off x="2227385" y="1094153"/>
            <a:ext cx="5802923" cy="500185"/>
          </a:xfrm>
          <a:custGeom>
            <a:avLst/>
            <a:gdLst>
              <a:gd name="connsiteX0" fmla="*/ 3907 w 5802923"/>
              <a:gd name="connsiteY0" fmla="*/ 183661 h 531446"/>
              <a:gd name="connsiteX1" fmla="*/ 0 w 5802923"/>
              <a:gd name="connsiteY1" fmla="*/ 480646 h 531446"/>
              <a:gd name="connsiteX2" fmla="*/ 300892 w 5802923"/>
              <a:gd name="connsiteY2" fmla="*/ 453292 h 531446"/>
              <a:gd name="connsiteX3" fmla="*/ 296984 w 5802923"/>
              <a:gd name="connsiteY3" fmla="*/ 179754 h 531446"/>
              <a:gd name="connsiteX4" fmla="*/ 1520092 w 5802923"/>
              <a:gd name="connsiteY4" fmla="*/ 132861 h 531446"/>
              <a:gd name="connsiteX5" fmla="*/ 1445846 w 5802923"/>
              <a:gd name="connsiteY5" fmla="*/ 468923 h 531446"/>
              <a:gd name="connsiteX6" fmla="*/ 1793630 w 5802923"/>
              <a:gd name="connsiteY6" fmla="*/ 472831 h 531446"/>
              <a:gd name="connsiteX7" fmla="*/ 1735015 w 5802923"/>
              <a:gd name="connsiteY7" fmla="*/ 148492 h 531446"/>
              <a:gd name="connsiteX8" fmla="*/ 2946400 w 5802923"/>
              <a:gd name="connsiteY8" fmla="*/ 128954 h 531446"/>
              <a:gd name="connsiteX9" fmla="*/ 2958123 w 5802923"/>
              <a:gd name="connsiteY9" fmla="*/ 484554 h 531446"/>
              <a:gd name="connsiteX10" fmla="*/ 3227753 w 5802923"/>
              <a:gd name="connsiteY10" fmla="*/ 468923 h 531446"/>
              <a:gd name="connsiteX11" fmla="*/ 3216030 w 5802923"/>
              <a:gd name="connsiteY11" fmla="*/ 105508 h 531446"/>
              <a:gd name="connsiteX12" fmla="*/ 4575907 w 5802923"/>
              <a:gd name="connsiteY12" fmla="*/ 140677 h 531446"/>
              <a:gd name="connsiteX13" fmla="*/ 4572000 w 5802923"/>
              <a:gd name="connsiteY13" fmla="*/ 531446 h 531446"/>
              <a:gd name="connsiteX14" fmla="*/ 4771292 w 5802923"/>
              <a:gd name="connsiteY14" fmla="*/ 472831 h 531446"/>
              <a:gd name="connsiteX15" fmla="*/ 4763477 w 5802923"/>
              <a:gd name="connsiteY15" fmla="*/ 140677 h 531446"/>
              <a:gd name="connsiteX16" fmla="*/ 5533292 w 5802923"/>
              <a:gd name="connsiteY16" fmla="*/ 128954 h 531446"/>
              <a:gd name="connsiteX17" fmla="*/ 5529384 w 5802923"/>
              <a:gd name="connsiteY17" fmla="*/ 449384 h 531446"/>
              <a:gd name="connsiteX18" fmla="*/ 5802923 w 5802923"/>
              <a:gd name="connsiteY18" fmla="*/ 468923 h 531446"/>
              <a:gd name="connsiteX19" fmla="*/ 5795107 w 5802923"/>
              <a:gd name="connsiteY19" fmla="*/ 0 h 531446"/>
              <a:gd name="connsiteX20" fmla="*/ 191477 w 5802923"/>
              <a:gd name="connsiteY20" fmla="*/ 70338 h 531446"/>
              <a:gd name="connsiteX21" fmla="*/ 3907 w 5802923"/>
              <a:gd name="connsiteY21" fmla="*/ 183661 h 531446"/>
              <a:gd name="connsiteX0" fmla="*/ 3907 w 5802923"/>
              <a:gd name="connsiteY0" fmla="*/ 183661 h 500185"/>
              <a:gd name="connsiteX1" fmla="*/ 0 w 5802923"/>
              <a:gd name="connsiteY1" fmla="*/ 480646 h 500185"/>
              <a:gd name="connsiteX2" fmla="*/ 300892 w 5802923"/>
              <a:gd name="connsiteY2" fmla="*/ 453292 h 500185"/>
              <a:gd name="connsiteX3" fmla="*/ 296984 w 5802923"/>
              <a:gd name="connsiteY3" fmla="*/ 179754 h 500185"/>
              <a:gd name="connsiteX4" fmla="*/ 1520092 w 5802923"/>
              <a:gd name="connsiteY4" fmla="*/ 132861 h 500185"/>
              <a:gd name="connsiteX5" fmla="*/ 1445846 w 5802923"/>
              <a:gd name="connsiteY5" fmla="*/ 468923 h 500185"/>
              <a:gd name="connsiteX6" fmla="*/ 1793630 w 5802923"/>
              <a:gd name="connsiteY6" fmla="*/ 472831 h 500185"/>
              <a:gd name="connsiteX7" fmla="*/ 1735015 w 5802923"/>
              <a:gd name="connsiteY7" fmla="*/ 148492 h 500185"/>
              <a:gd name="connsiteX8" fmla="*/ 2946400 w 5802923"/>
              <a:gd name="connsiteY8" fmla="*/ 128954 h 500185"/>
              <a:gd name="connsiteX9" fmla="*/ 2958123 w 5802923"/>
              <a:gd name="connsiteY9" fmla="*/ 484554 h 500185"/>
              <a:gd name="connsiteX10" fmla="*/ 3227753 w 5802923"/>
              <a:gd name="connsiteY10" fmla="*/ 468923 h 500185"/>
              <a:gd name="connsiteX11" fmla="*/ 3216030 w 5802923"/>
              <a:gd name="connsiteY11" fmla="*/ 105508 h 500185"/>
              <a:gd name="connsiteX12" fmla="*/ 4575907 w 5802923"/>
              <a:gd name="connsiteY12" fmla="*/ 140677 h 500185"/>
              <a:gd name="connsiteX13" fmla="*/ 4462584 w 5802923"/>
              <a:gd name="connsiteY13" fmla="*/ 500185 h 500185"/>
              <a:gd name="connsiteX14" fmla="*/ 4771292 w 5802923"/>
              <a:gd name="connsiteY14" fmla="*/ 472831 h 500185"/>
              <a:gd name="connsiteX15" fmla="*/ 4763477 w 5802923"/>
              <a:gd name="connsiteY15" fmla="*/ 140677 h 500185"/>
              <a:gd name="connsiteX16" fmla="*/ 5533292 w 5802923"/>
              <a:gd name="connsiteY16" fmla="*/ 128954 h 500185"/>
              <a:gd name="connsiteX17" fmla="*/ 5529384 w 5802923"/>
              <a:gd name="connsiteY17" fmla="*/ 449384 h 500185"/>
              <a:gd name="connsiteX18" fmla="*/ 5802923 w 5802923"/>
              <a:gd name="connsiteY18" fmla="*/ 468923 h 500185"/>
              <a:gd name="connsiteX19" fmla="*/ 5795107 w 5802923"/>
              <a:gd name="connsiteY19" fmla="*/ 0 h 500185"/>
              <a:gd name="connsiteX20" fmla="*/ 191477 w 5802923"/>
              <a:gd name="connsiteY20" fmla="*/ 70338 h 500185"/>
              <a:gd name="connsiteX21" fmla="*/ 3907 w 5802923"/>
              <a:gd name="connsiteY21" fmla="*/ 183661 h 500185"/>
              <a:gd name="connsiteX0" fmla="*/ 3907 w 5802923"/>
              <a:gd name="connsiteY0" fmla="*/ 183661 h 500185"/>
              <a:gd name="connsiteX1" fmla="*/ 0 w 5802923"/>
              <a:gd name="connsiteY1" fmla="*/ 480646 h 500185"/>
              <a:gd name="connsiteX2" fmla="*/ 300892 w 5802923"/>
              <a:gd name="connsiteY2" fmla="*/ 453292 h 500185"/>
              <a:gd name="connsiteX3" fmla="*/ 296984 w 5802923"/>
              <a:gd name="connsiteY3" fmla="*/ 179754 h 500185"/>
              <a:gd name="connsiteX4" fmla="*/ 1520092 w 5802923"/>
              <a:gd name="connsiteY4" fmla="*/ 132861 h 500185"/>
              <a:gd name="connsiteX5" fmla="*/ 1445846 w 5802923"/>
              <a:gd name="connsiteY5" fmla="*/ 468923 h 500185"/>
              <a:gd name="connsiteX6" fmla="*/ 1793630 w 5802923"/>
              <a:gd name="connsiteY6" fmla="*/ 472831 h 500185"/>
              <a:gd name="connsiteX7" fmla="*/ 1735015 w 5802923"/>
              <a:gd name="connsiteY7" fmla="*/ 148492 h 500185"/>
              <a:gd name="connsiteX8" fmla="*/ 2946400 w 5802923"/>
              <a:gd name="connsiteY8" fmla="*/ 128954 h 500185"/>
              <a:gd name="connsiteX9" fmla="*/ 2958123 w 5802923"/>
              <a:gd name="connsiteY9" fmla="*/ 484554 h 500185"/>
              <a:gd name="connsiteX10" fmla="*/ 3227753 w 5802923"/>
              <a:gd name="connsiteY10" fmla="*/ 468923 h 500185"/>
              <a:gd name="connsiteX11" fmla="*/ 3216030 w 5802923"/>
              <a:gd name="connsiteY11" fmla="*/ 105508 h 500185"/>
              <a:gd name="connsiteX12" fmla="*/ 4497753 w 5802923"/>
              <a:gd name="connsiteY12" fmla="*/ 125046 h 500185"/>
              <a:gd name="connsiteX13" fmla="*/ 4462584 w 5802923"/>
              <a:gd name="connsiteY13" fmla="*/ 500185 h 500185"/>
              <a:gd name="connsiteX14" fmla="*/ 4771292 w 5802923"/>
              <a:gd name="connsiteY14" fmla="*/ 472831 h 500185"/>
              <a:gd name="connsiteX15" fmla="*/ 4763477 w 5802923"/>
              <a:gd name="connsiteY15" fmla="*/ 140677 h 500185"/>
              <a:gd name="connsiteX16" fmla="*/ 5533292 w 5802923"/>
              <a:gd name="connsiteY16" fmla="*/ 128954 h 500185"/>
              <a:gd name="connsiteX17" fmla="*/ 5529384 w 5802923"/>
              <a:gd name="connsiteY17" fmla="*/ 449384 h 500185"/>
              <a:gd name="connsiteX18" fmla="*/ 5802923 w 5802923"/>
              <a:gd name="connsiteY18" fmla="*/ 468923 h 500185"/>
              <a:gd name="connsiteX19" fmla="*/ 5795107 w 5802923"/>
              <a:gd name="connsiteY19" fmla="*/ 0 h 500185"/>
              <a:gd name="connsiteX20" fmla="*/ 191477 w 5802923"/>
              <a:gd name="connsiteY20" fmla="*/ 70338 h 500185"/>
              <a:gd name="connsiteX21" fmla="*/ 3907 w 5802923"/>
              <a:gd name="connsiteY21" fmla="*/ 183661 h 500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802923" h="500185">
                <a:moveTo>
                  <a:pt x="3907" y="183661"/>
                </a:moveTo>
                <a:cubicBezTo>
                  <a:pt x="2605" y="282656"/>
                  <a:pt x="1302" y="381651"/>
                  <a:pt x="0" y="480646"/>
                </a:cubicBezTo>
                <a:lnTo>
                  <a:pt x="300892" y="453292"/>
                </a:lnTo>
                <a:cubicBezTo>
                  <a:pt x="299589" y="362113"/>
                  <a:pt x="298287" y="270933"/>
                  <a:pt x="296984" y="179754"/>
                </a:cubicBezTo>
                <a:lnTo>
                  <a:pt x="1520092" y="132861"/>
                </a:lnTo>
                <a:lnTo>
                  <a:pt x="1445846" y="468923"/>
                </a:lnTo>
                <a:lnTo>
                  <a:pt x="1793630" y="472831"/>
                </a:lnTo>
                <a:lnTo>
                  <a:pt x="1735015" y="148492"/>
                </a:lnTo>
                <a:lnTo>
                  <a:pt x="2946400" y="128954"/>
                </a:lnTo>
                <a:lnTo>
                  <a:pt x="2958123" y="484554"/>
                </a:lnTo>
                <a:lnTo>
                  <a:pt x="3227753" y="468923"/>
                </a:lnTo>
                <a:lnTo>
                  <a:pt x="3216030" y="105508"/>
                </a:lnTo>
                <a:lnTo>
                  <a:pt x="4497753" y="125046"/>
                </a:lnTo>
                <a:cubicBezTo>
                  <a:pt x="4496451" y="255302"/>
                  <a:pt x="4463886" y="369929"/>
                  <a:pt x="4462584" y="500185"/>
                </a:cubicBezTo>
                <a:lnTo>
                  <a:pt x="4771292" y="472831"/>
                </a:lnTo>
                <a:lnTo>
                  <a:pt x="4763477" y="140677"/>
                </a:lnTo>
                <a:lnTo>
                  <a:pt x="5533292" y="128954"/>
                </a:lnTo>
                <a:cubicBezTo>
                  <a:pt x="5531989" y="235764"/>
                  <a:pt x="5530687" y="342574"/>
                  <a:pt x="5529384" y="449384"/>
                </a:cubicBezTo>
                <a:lnTo>
                  <a:pt x="5802923" y="468923"/>
                </a:lnTo>
                <a:lnTo>
                  <a:pt x="5795107" y="0"/>
                </a:lnTo>
                <a:lnTo>
                  <a:pt x="191477" y="70338"/>
                </a:lnTo>
                <a:lnTo>
                  <a:pt x="3907" y="183661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203547" y="2975239"/>
            <a:ext cx="0" cy="2948063"/>
          </a:xfrm>
          <a:prstGeom prst="straightConnector1">
            <a:avLst/>
          </a:prstGeom>
          <a:ln w="57150">
            <a:solidFill>
              <a:srgbClr val="FF0066"/>
            </a:solidFill>
            <a:headEnd type="triangle" w="med" len="med"/>
            <a:tailEnd type="triangle" w="med" len="med"/>
          </a:ln>
          <a:effectLst>
            <a:outerShdw blurRad="50800" dist="50800" dir="27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7199068" y="2967217"/>
            <a:ext cx="1062252" cy="0"/>
          </a:xfrm>
          <a:prstGeom prst="straightConnector1">
            <a:avLst/>
          </a:prstGeom>
          <a:ln w="57150">
            <a:solidFill>
              <a:srgbClr val="00B0F0"/>
            </a:solidFill>
            <a:headEnd type="triangle" w="med" len="med"/>
            <a:tailEnd type="triangle" w="med" len="med"/>
          </a:ln>
          <a:effectLst>
            <a:outerShdw blurRad="50800" dist="50800" dir="27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/>
          <p:nvPr/>
        </p:nvSpPr>
        <p:spPr>
          <a:xfrm>
            <a:off x="1621004" y="134424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2112991" y="1332963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2086377" y="5022761"/>
            <a:ext cx="2111" cy="924152"/>
          </a:xfrm>
          <a:prstGeom prst="straightConnector1">
            <a:avLst/>
          </a:prstGeom>
          <a:ln w="57150">
            <a:solidFill>
              <a:srgbClr val="FF0066"/>
            </a:solidFill>
            <a:headEnd type="triangle" w="med" len="med"/>
            <a:tailEnd type="triangle" w="med" len="med"/>
          </a:ln>
          <a:effectLst>
            <a:outerShdw blurRad="50800" dist="50800" dir="27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084009" y="5029200"/>
            <a:ext cx="1062252" cy="0"/>
          </a:xfrm>
          <a:prstGeom prst="straightConnector1">
            <a:avLst/>
          </a:prstGeom>
          <a:ln w="57150">
            <a:solidFill>
              <a:srgbClr val="00B0F0"/>
            </a:solidFill>
            <a:headEnd type="triangle" w="med" len="med"/>
            <a:tailEnd type="triangle" w="med" len="med"/>
          </a:ln>
          <a:effectLst>
            <a:outerShdw blurRad="50800" dist="50800" dir="27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/>
          <p:cNvSpPr/>
          <p:nvPr/>
        </p:nvSpPr>
        <p:spPr>
          <a:xfrm>
            <a:off x="7146637" y="134424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0066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7622322" y="1377183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8242479" y="1155808"/>
            <a:ext cx="415045" cy="505567"/>
          </a:xfrm>
          <a:custGeom>
            <a:avLst/>
            <a:gdLst>
              <a:gd name="connsiteX0" fmla="*/ 0 w 415045"/>
              <a:gd name="connsiteY0" fmla="*/ 505567 h 505567"/>
              <a:gd name="connsiteX1" fmla="*/ 128789 w 415045"/>
              <a:gd name="connsiteY1" fmla="*/ 299505 h 505567"/>
              <a:gd name="connsiteX2" fmla="*/ 412124 w 415045"/>
              <a:gd name="connsiteY2" fmla="*/ 41927 h 505567"/>
              <a:gd name="connsiteX3" fmla="*/ 321972 w 415045"/>
              <a:gd name="connsiteY3" fmla="*/ 29048 h 505567"/>
              <a:gd name="connsiteX4" fmla="*/ 360608 w 415045"/>
              <a:gd name="connsiteY4" fmla="*/ 16169 h 505567"/>
              <a:gd name="connsiteX5" fmla="*/ 412124 w 415045"/>
              <a:gd name="connsiteY5" fmla="*/ 29048 h 505567"/>
              <a:gd name="connsiteX6" fmla="*/ 399245 w 415045"/>
              <a:gd name="connsiteY6" fmla="*/ 106322 h 505567"/>
              <a:gd name="connsiteX7" fmla="*/ 399245 w 415045"/>
              <a:gd name="connsiteY7" fmla="*/ 132079 h 50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045" h="505567">
                <a:moveTo>
                  <a:pt x="0" y="505567"/>
                </a:moveTo>
                <a:cubicBezTo>
                  <a:pt x="42930" y="436880"/>
                  <a:pt x="76384" y="361268"/>
                  <a:pt x="128789" y="299505"/>
                </a:cubicBezTo>
                <a:cubicBezTo>
                  <a:pt x="241048" y="167200"/>
                  <a:pt x="302874" y="123865"/>
                  <a:pt x="412124" y="41927"/>
                </a:cubicBezTo>
                <a:cubicBezTo>
                  <a:pt x="390659" y="-22467"/>
                  <a:pt x="412124" y="-1000"/>
                  <a:pt x="321972" y="29048"/>
                </a:cubicBezTo>
                <a:lnTo>
                  <a:pt x="360608" y="16169"/>
                </a:lnTo>
                <a:cubicBezTo>
                  <a:pt x="377780" y="20462"/>
                  <a:pt x="405151" y="12779"/>
                  <a:pt x="412124" y="29048"/>
                </a:cubicBezTo>
                <a:cubicBezTo>
                  <a:pt x="422411" y="53050"/>
                  <a:pt x="402484" y="80410"/>
                  <a:pt x="399245" y="106322"/>
                </a:cubicBezTo>
                <a:cubicBezTo>
                  <a:pt x="398180" y="114841"/>
                  <a:pt x="399245" y="123493"/>
                  <a:pt x="399245" y="13207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TextBox 229"/>
          <p:cNvSpPr txBox="1"/>
          <p:nvPr/>
        </p:nvSpPr>
        <p:spPr>
          <a:xfrm>
            <a:off x="8647668" y="8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1455523" y="102429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7643990" y="237036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2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25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45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65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42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50"/>
                            </p:stCondLst>
                            <p:childTnLst>
                              <p:par>
                                <p:cTn id="79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6" presetClass="entr" presetSubtype="37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8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"/>
                            </p:stCondLst>
                            <p:childTnLst>
                              <p:par>
                                <p:cTn id="94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6" presetClass="entr" presetSubtype="4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0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16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7" dur="2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6" presetClass="entr" presetSubtype="37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5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250"/>
                            </p:stCondLst>
                            <p:childTnLst>
                              <p:par>
                                <p:cTn id="131" presetID="6" presetClass="emph" presetSubtype="0" repeatCount="indefinite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2" dur="200" fill="hold"/>
                                        <p:tgtEl>
                                          <p:spTgt spid="115"/>
                                        </p:tgtEl>
                                      </p:cBhvr>
                                      <p:by x="1000" y="1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42" presetClass="path" presetSubtype="0" repeatCount="2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025E-6 L 0.66545 0.00578 " pathEditMode="relative" rAng="0" ptsTypes="AA">
                                      <p:cBhvr>
                                        <p:cTn id="15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64" y="278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1" presetClass="pat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69288E-6 C -0.02917 -0.08349 -0.18837 -0.06638 -0.35694 0.03769 C -0.52482 0.14223 -0.63628 0.29417 -0.60885 0.37812 C -0.57969 0.46115 -0.4191 0.44334 -0.25156 0.3395 C -0.08368 0.2352 0.02917 0.08302 -1.38889E-6 1.69288E-6 Z " pathEditMode="relative" rAng="-6898498" ptsTypes="fffff">
                                      <p:cBhvr>
                                        <p:cTn id="155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51" y="188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 animBg="1"/>
      <p:bldP spid="7" grpId="0"/>
      <p:bldP spid="82" grpId="0" animBg="1"/>
      <p:bldP spid="83" grpId="0" animBg="1"/>
      <p:bldP spid="84" grpId="0" animBg="1"/>
      <p:bldP spid="85" grpId="0" animBg="1"/>
      <p:bldP spid="86" grpId="0" animBg="1"/>
      <p:bldP spid="17" grpId="0" animBg="1"/>
      <p:bldP spid="107" grpId="0" animBg="1"/>
      <p:bldP spid="107" grpId="1" animBg="1"/>
      <p:bldP spid="107" grpId="2" animBg="1"/>
      <p:bldP spid="109" grpId="0" animBg="1"/>
      <p:bldP spid="109" grpId="1" animBg="1"/>
      <p:bldP spid="109" grpId="2" animBg="1"/>
      <p:bldP spid="114" grpId="0" animBg="1"/>
      <p:bldP spid="114" grpId="1" animBg="1"/>
      <p:bldP spid="114" grpId="2" animBg="1"/>
      <p:bldP spid="115" grpId="0" animBg="1"/>
      <p:bldP spid="115" grpId="1" animBg="1"/>
      <p:bldP spid="115" grpId="2" animBg="1"/>
      <p:bldP spid="31" grpId="0" animBg="1"/>
      <p:bldP spid="230" grpId="0"/>
      <p:bldP spid="118" grpId="0" animBg="1"/>
      <p:bldP spid="118" grpId="1" animBg="1"/>
      <p:bldP spid="118" grpId="2" animBg="1"/>
      <p:bldP spid="119" grpId="0" animBg="1"/>
      <p:bldP spid="119" grpId="1" animBg="1"/>
      <p:bldP spid="119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9374" y="762000"/>
                <a:ext cx="46222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! 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⋯3 ∙2 ∙1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 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74" y="762000"/>
                <a:ext cx="462222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Stirling’s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approximation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1219200"/>
                <a:ext cx="76539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219200"/>
                <a:ext cx="765395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1033454" y="2846815"/>
            <a:ext cx="7209434" cy="3056498"/>
            <a:chOff x="1228505" y="2770615"/>
            <a:chExt cx="6789687" cy="3056498"/>
          </a:xfrm>
        </p:grpSpPr>
        <p:sp>
          <p:nvSpPr>
            <p:cNvPr id="50" name="Freeform 49"/>
            <p:cNvSpPr/>
            <p:nvPr/>
          </p:nvSpPr>
          <p:spPr>
            <a:xfrm>
              <a:off x="1228505" y="3778746"/>
              <a:ext cx="3970239" cy="2048367"/>
            </a:xfrm>
            <a:custGeom>
              <a:avLst/>
              <a:gdLst>
                <a:gd name="connsiteX0" fmla="*/ 0 w 3701491"/>
                <a:gd name="connsiteY0" fmla="*/ 2333548 h 2333548"/>
                <a:gd name="connsiteX1" fmla="*/ 234086 w 3701491"/>
                <a:gd name="connsiteY1" fmla="*/ 2004364 h 2333548"/>
                <a:gd name="connsiteX2" fmla="*/ 512064 w 3701491"/>
                <a:gd name="connsiteY2" fmla="*/ 1704441 h 2333548"/>
                <a:gd name="connsiteX3" fmla="*/ 833933 w 3701491"/>
                <a:gd name="connsiteY3" fmla="*/ 1389888 h 2333548"/>
                <a:gd name="connsiteX4" fmla="*/ 1236269 w 3701491"/>
                <a:gd name="connsiteY4" fmla="*/ 1104595 h 2333548"/>
                <a:gd name="connsiteX5" fmla="*/ 1653235 w 3701491"/>
                <a:gd name="connsiteY5" fmla="*/ 848563 h 2333548"/>
                <a:gd name="connsiteX6" fmla="*/ 2121408 w 3701491"/>
                <a:gd name="connsiteY6" fmla="*/ 592531 h 2333548"/>
                <a:gd name="connsiteX7" fmla="*/ 2626157 w 3701491"/>
                <a:gd name="connsiteY7" fmla="*/ 380390 h 2333548"/>
                <a:gd name="connsiteX8" fmla="*/ 3152851 w 3701491"/>
                <a:gd name="connsiteY8" fmla="*/ 168249 h 2333548"/>
                <a:gd name="connsiteX9" fmla="*/ 3577133 w 3701491"/>
                <a:gd name="connsiteY9" fmla="*/ 29260 h 2333548"/>
                <a:gd name="connsiteX10" fmla="*/ 3701491 w 3701491"/>
                <a:gd name="connsiteY10" fmla="*/ 0 h 2333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01491" h="2333548">
                  <a:moveTo>
                    <a:pt x="0" y="2333548"/>
                  </a:moveTo>
                  <a:cubicBezTo>
                    <a:pt x="74371" y="2221381"/>
                    <a:pt x="148742" y="2109215"/>
                    <a:pt x="234086" y="2004364"/>
                  </a:cubicBezTo>
                  <a:cubicBezTo>
                    <a:pt x="319430" y="1899513"/>
                    <a:pt x="412090" y="1806853"/>
                    <a:pt x="512064" y="1704441"/>
                  </a:cubicBezTo>
                  <a:cubicBezTo>
                    <a:pt x="612038" y="1602029"/>
                    <a:pt x="713232" y="1489862"/>
                    <a:pt x="833933" y="1389888"/>
                  </a:cubicBezTo>
                  <a:cubicBezTo>
                    <a:pt x="954634" y="1289914"/>
                    <a:pt x="1099719" y="1194816"/>
                    <a:pt x="1236269" y="1104595"/>
                  </a:cubicBezTo>
                  <a:cubicBezTo>
                    <a:pt x="1372819" y="1014374"/>
                    <a:pt x="1505712" y="933907"/>
                    <a:pt x="1653235" y="848563"/>
                  </a:cubicBezTo>
                  <a:cubicBezTo>
                    <a:pt x="1800758" y="763219"/>
                    <a:pt x="1959254" y="670560"/>
                    <a:pt x="2121408" y="592531"/>
                  </a:cubicBezTo>
                  <a:cubicBezTo>
                    <a:pt x="2283562" y="514502"/>
                    <a:pt x="2626157" y="380390"/>
                    <a:pt x="2626157" y="380390"/>
                  </a:cubicBezTo>
                  <a:cubicBezTo>
                    <a:pt x="2798064" y="309676"/>
                    <a:pt x="2994355" y="226771"/>
                    <a:pt x="3152851" y="168249"/>
                  </a:cubicBezTo>
                  <a:cubicBezTo>
                    <a:pt x="3311347" y="109727"/>
                    <a:pt x="3485693" y="57301"/>
                    <a:pt x="3577133" y="29260"/>
                  </a:cubicBezTo>
                  <a:cubicBezTo>
                    <a:pt x="3668573" y="1219"/>
                    <a:pt x="3685032" y="609"/>
                    <a:pt x="3701491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048764" y="2770615"/>
              <a:ext cx="1969428" cy="256849"/>
            </a:xfrm>
            <a:custGeom>
              <a:avLst/>
              <a:gdLst>
                <a:gd name="connsiteX0" fmla="*/ 0 w 1836116"/>
                <a:gd name="connsiteY0" fmla="*/ 292608 h 292608"/>
                <a:gd name="connsiteX1" fmla="*/ 453543 w 1836116"/>
                <a:gd name="connsiteY1" fmla="*/ 212141 h 292608"/>
                <a:gd name="connsiteX2" fmla="*/ 929031 w 1836116"/>
                <a:gd name="connsiteY2" fmla="*/ 131674 h 292608"/>
                <a:gd name="connsiteX3" fmla="*/ 1404519 w 1836116"/>
                <a:gd name="connsiteY3" fmla="*/ 65837 h 292608"/>
                <a:gd name="connsiteX4" fmla="*/ 1836116 w 1836116"/>
                <a:gd name="connsiteY4" fmla="*/ 0 h 292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6116" h="292608">
                  <a:moveTo>
                    <a:pt x="0" y="292608"/>
                  </a:moveTo>
                  <a:lnTo>
                    <a:pt x="453543" y="212141"/>
                  </a:lnTo>
                  <a:lnTo>
                    <a:pt x="929031" y="131674"/>
                  </a:lnTo>
                  <a:cubicBezTo>
                    <a:pt x="1087527" y="107290"/>
                    <a:pt x="1404519" y="65837"/>
                    <a:pt x="1404519" y="65837"/>
                  </a:cubicBezTo>
                  <a:lnTo>
                    <a:pt x="1836116" y="0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Rectangle 81"/>
          <p:cNvSpPr/>
          <p:nvPr/>
        </p:nvSpPr>
        <p:spPr>
          <a:xfrm>
            <a:off x="2091710" y="5023608"/>
            <a:ext cx="1041255" cy="879706"/>
          </a:xfrm>
          <a:prstGeom prst="rect">
            <a:avLst/>
          </a:prstGeom>
          <a:gradFill flip="none" rotWithShape="1">
            <a:gsLst>
              <a:gs pos="0">
                <a:srgbClr val="FFC000">
                  <a:alpha val="10000"/>
                </a:srgbClr>
              </a:gs>
              <a:gs pos="100000">
                <a:schemeClr val="accent6">
                  <a:lumMod val="50000"/>
                  <a:alpha val="10000"/>
                </a:schemeClr>
              </a:gs>
              <a:gs pos="51000">
                <a:srgbClr val="FF7A00">
                  <a:alpha val="10000"/>
                </a:srgbClr>
              </a:gs>
            </a:gsLst>
            <a:lin ang="3600000" scaled="0"/>
            <a:tileRect/>
          </a:gradFill>
          <a:ln>
            <a:solidFill>
              <a:srgbClr val="FFFF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132964" y="4519245"/>
            <a:ext cx="1058088" cy="1386982"/>
          </a:xfrm>
          <a:prstGeom prst="rect">
            <a:avLst/>
          </a:prstGeom>
          <a:gradFill flip="none" rotWithShape="1">
            <a:gsLst>
              <a:gs pos="0">
                <a:srgbClr val="FFC000">
                  <a:alpha val="10000"/>
                </a:srgbClr>
              </a:gs>
              <a:gs pos="100000">
                <a:schemeClr val="accent6">
                  <a:lumMod val="50000"/>
                  <a:alpha val="10000"/>
                </a:schemeClr>
              </a:gs>
              <a:gs pos="51000">
                <a:srgbClr val="FF7A00">
                  <a:alpha val="10000"/>
                </a:srgbClr>
              </a:gs>
            </a:gsLst>
            <a:lin ang="3600000" scaled="0"/>
            <a:tileRect/>
          </a:gradFill>
          <a:ln>
            <a:solidFill>
              <a:srgbClr val="FFFF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191053" y="4165786"/>
            <a:ext cx="1049754" cy="1737527"/>
          </a:xfrm>
          <a:prstGeom prst="rect">
            <a:avLst/>
          </a:prstGeom>
          <a:gradFill flip="none" rotWithShape="1">
            <a:gsLst>
              <a:gs pos="0">
                <a:srgbClr val="FFC000">
                  <a:alpha val="10000"/>
                </a:srgbClr>
              </a:gs>
              <a:gs pos="100000">
                <a:schemeClr val="accent6">
                  <a:lumMod val="50000"/>
                  <a:alpha val="10000"/>
                </a:schemeClr>
              </a:gs>
              <a:gs pos="51000">
                <a:srgbClr val="FF7A00">
                  <a:alpha val="10000"/>
                </a:srgbClr>
              </a:gs>
            </a:gsLst>
            <a:lin ang="3600000" scaled="0"/>
            <a:tileRect/>
          </a:gradFill>
          <a:ln>
            <a:solidFill>
              <a:srgbClr val="FFFF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141292" y="3116506"/>
            <a:ext cx="1049754" cy="2785737"/>
          </a:xfrm>
          <a:prstGeom prst="rect">
            <a:avLst/>
          </a:prstGeom>
          <a:gradFill flip="none" rotWithShape="1">
            <a:gsLst>
              <a:gs pos="0">
                <a:srgbClr val="FFC000">
                  <a:alpha val="10000"/>
                </a:srgbClr>
              </a:gs>
              <a:gs pos="100000">
                <a:schemeClr val="accent6">
                  <a:lumMod val="50000"/>
                  <a:alpha val="10000"/>
                </a:schemeClr>
              </a:gs>
              <a:gs pos="51000">
                <a:srgbClr val="FF7A00">
                  <a:alpha val="10000"/>
                </a:srgbClr>
              </a:gs>
            </a:gsLst>
            <a:lin ang="3600000" scaled="0"/>
            <a:tileRect/>
          </a:gradFill>
          <a:ln>
            <a:solidFill>
              <a:srgbClr val="FFFF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7203544" y="2968818"/>
            <a:ext cx="1049754" cy="2931821"/>
          </a:xfrm>
          <a:prstGeom prst="rect">
            <a:avLst/>
          </a:prstGeom>
          <a:gradFill flip="none" rotWithShape="1">
            <a:gsLst>
              <a:gs pos="0">
                <a:srgbClr val="FFC000">
                  <a:alpha val="10000"/>
                </a:srgbClr>
              </a:gs>
              <a:gs pos="100000">
                <a:schemeClr val="accent6">
                  <a:lumMod val="50000"/>
                  <a:alpha val="10000"/>
                </a:schemeClr>
              </a:gs>
              <a:gs pos="51000">
                <a:srgbClr val="FF7A00">
                  <a:alpha val="10000"/>
                </a:srgbClr>
              </a:gs>
            </a:gsLst>
            <a:lin ang="3600000" scaled="0"/>
            <a:tileRect/>
          </a:gradFill>
          <a:ln>
            <a:solidFill>
              <a:srgbClr val="FFFF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8242479" y="1155808"/>
            <a:ext cx="415045" cy="505567"/>
          </a:xfrm>
          <a:custGeom>
            <a:avLst/>
            <a:gdLst>
              <a:gd name="connsiteX0" fmla="*/ 0 w 415045"/>
              <a:gd name="connsiteY0" fmla="*/ 505567 h 505567"/>
              <a:gd name="connsiteX1" fmla="*/ 128789 w 415045"/>
              <a:gd name="connsiteY1" fmla="*/ 299505 h 505567"/>
              <a:gd name="connsiteX2" fmla="*/ 412124 w 415045"/>
              <a:gd name="connsiteY2" fmla="*/ 41927 h 505567"/>
              <a:gd name="connsiteX3" fmla="*/ 321972 w 415045"/>
              <a:gd name="connsiteY3" fmla="*/ 29048 h 505567"/>
              <a:gd name="connsiteX4" fmla="*/ 360608 w 415045"/>
              <a:gd name="connsiteY4" fmla="*/ 16169 h 505567"/>
              <a:gd name="connsiteX5" fmla="*/ 412124 w 415045"/>
              <a:gd name="connsiteY5" fmla="*/ 29048 h 505567"/>
              <a:gd name="connsiteX6" fmla="*/ 399245 w 415045"/>
              <a:gd name="connsiteY6" fmla="*/ 106322 h 505567"/>
              <a:gd name="connsiteX7" fmla="*/ 399245 w 415045"/>
              <a:gd name="connsiteY7" fmla="*/ 132079 h 50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045" h="505567">
                <a:moveTo>
                  <a:pt x="0" y="505567"/>
                </a:moveTo>
                <a:cubicBezTo>
                  <a:pt x="42930" y="436880"/>
                  <a:pt x="76384" y="361268"/>
                  <a:pt x="128789" y="299505"/>
                </a:cubicBezTo>
                <a:cubicBezTo>
                  <a:pt x="241048" y="167200"/>
                  <a:pt x="302874" y="123865"/>
                  <a:pt x="412124" y="41927"/>
                </a:cubicBezTo>
                <a:cubicBezTo>
                  <a:pt x="390659" y="-22467"/>
                  <a:pt x="412124" y="-1000"/>
                  <a:pt x="321972" y="29048"/>
                </a:cubicBezTo>
                <a:lnTo>
                  <a:pt x="360608" y="16169"/>
                </a:lnTo>
                <a:cubicBezTo>
                  <a:pt x="377780" y="20462"/>
                  <a:pt x="405151" y="12779"/>
                  <a:pt x="412124" y="29048"/>
                </a:cubicBezTo>
                <a:cubicBezTo>
                  <a:pt x="422411" y="53050"/>
                  <a:pt x="402484" y="80410"/>
                  <a:pt x="399245" y="106322"/>
                </a:cubicBezTo>
                <a:cubicBezTo>
                  <a:pt x="398180" y="114841"/>
                  <a:pt x="399245" y="123493"/>
                  <a:pt x="399245" y="13207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TextBox 229"/>
          <p:cNvSpPr txBox="1"/>
          <p:nvPr/>
        </p:nvSpPr>
        <p:spPr>
          <a:xfrm>
            <a:off x="8647668" y="8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090660" y="2973014"/>
            <a:ext cx="6161588" cy="2937409"/>
            <a:chOff x="2244110" y="3121218"/>
            <a:chExt cx="6161588" cy="2937409"/>
          </a:xfrm>
        </p:grpSpPr>
        <p:sp>
          <p:nvSpPr>
            <p:cNvPr id="98" name="Rectangle 97"/>
            <p:cNvSpPr/>
            <p:nvPr/>
          </p:nvSpPr>
          <p:spPr>
            <a:xfrm>
              <a:off x="2244110" y="5176008"/>
              <a:ext cx="1041255" cy="879706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3285364" y="4671645"/>
              <a:ext cx="1058088" cy="138698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343453" y="4318186"/>
              <a:ext cx="1049754" cy="1737527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293692" y="3268906"/>
              <a:ext cx="1049754" cy="2785737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7355944" y="3121218"/>
              <a:ext cx="1049754" cy="2931821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579712" y="2972374"/>
            <a:ext cx="6161588" cy="2937409"/>
            <a:chOff x="2244110" y="3121218"/>
            <a:chExt cx="6161588" cy="2937409"/>
          </a:xfrm>
        </p:grpSpPr>
        <p:sp>
          <p:nvSpPr>
            <p:cNvPr id="105" name="Rectangle 104"/>
            <p:cNvSpPr/>
            <p:nvPr/>
          </p:nvSpPr>
          <p:spPr>
            <a:xfrm>
              <a:off x="2244110" y="5176008"/>
              <a:ext cx="1041255" cy="879706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3285364" y="4671645"/>
              <a:ext cx="1058088" cy="138698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4343453" y="4318186"/>
              <a:ext cx="1049754" cy="1737527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293692" y="3268906"/>
              <a:ext cx="1049754" cy="2785737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355944" y="3121218"/>
              <a:ext cx="1049754" cy="2931821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51000">
                  <a:srgbClr val="FF7A00"/>
                </a:gs>
              </a:gsLst>
              <a:lin ang="3600000" scaled="0"/>
              <a:tileRect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76316" y="2906974"/>
            <a:ext cx="6168788" cy="2995684"/>
            <a:chOff x="1576316" y="2906974"/>
            <a:chExt cx="6168788" cy="2995684"/>
          </a:xfrm>
        </p:grpSpPr>
        <p:sp>
          <p:nvSpPr>
            <p:cNvPr id="5" name="Freeform 4"/>
            <p:cNvSpPr/>
            <p:nvPr/>
          </p:nvSpPr>
          <p:spPr>
            <a:xfrm>
              <a:off x="1576316" y="3848669"/>
              <a:ext cx="3671248" cy="2053988"/>
            </a:xfrm>
            <a:custGeom>
              <a:avLst/>
              <a:gdLst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  <a:gd name="connsiteX0" fmla="*/ 0 w 3671248"/>
                <a:gd name="connsiteY0" fmla="*/ 2172064 h 2178888"/>
                <a:gd name="connsiteX1" fmla="*/ 0 w 3671248"/>
                <a:gd name="connsiteY1" fmla="*/ 1653449 h 2178888"/>
                <a:gd name="connsiteX2" fmla="*/ 484496 w 3671248"/>
                <a:gd name="connsiteY2" fmla="*/ 1305431 h 2178888"/>
                <a:gd name="connsiteX3" fmla="*/ 1044054 w 3671248"/>
                <a:gd name="connsiteY3" fmla="*/ 1012004 h 2178888"/>
                <a:gd name="connsiteX4" fmla="*/ 1535374 w 3671248"/>
                <a:gd name="connsiteY4" fmla="*/ 793640 h 2178888"/>
                <a:gd name="connsiteX5" fmla="*/ 2101756 w 3671248"/>
                <a:gd name="connsiteY5" fmla="*/ 582100 h 2178888"/>
                <a:gd name="connsiteX6" fmla="*/ 2593075 w 3671248"/>
                <a:gd name="connsiteY6" fmla="*/ 431974 h 2178888"/>
                <a:gd name="connsiteX7" fmla="*/ 3138985 w 3671248"/>
                <a:gd name="connsiteY7" fmla="*/ 254553 h 2178888"/>
                <a:gd name="connsiteX8" fmla="*/ 3671248 w 3671248"/>
                <a:gd name="connsiteY8" fmla="*/ 124900 h 2178888"/>
                <a:gd name="connsiteX9" fmla="*/ 3664424 w 3671248"/>
                <a:gd name="connsiteY9" fmla="*/ 2178888 h 2178888"/>
                <a:gd name="connsiteX10" fmla="*/ 0 w 3671248"/>
                <a:gd name="connsiteY10" fmla="*/ 2172064 h 2178888"/>
                <a:gd name="connsiteX0" fmla="*/ 0 w 3671248"/>
                <a:gd name="connsiteY0" fmla="*/ 2047164 h 2053988"/>
                <a:gd name="connsiteX1" fmla="*/ 0 w 3671248"/>
                <a:gd name="connsiteY1" fmla="*/ 1528549 h 2053988"/>
                <a:gd name="connsiteX2" fmla="*/ 484496 w 3671248"/>
                <a:gd name="connsiteY2" fmla="*/ 1180531 h 2053988"/>
                <a:gd name="connsiteX3" fmla="*/ 1044054 w 3671248"/>
                <a:gd name="connsiteY3" fmla="*/ 887104 h 2053988"/>
                <a:gd name="connsiteX4" fmla="*/ 1535374 w 3671248"/>
                <a:gd name="connsiteY4" fmla="*/ 668740 h 2053988"/>
                <a:gd name="connsiteX5" fmla="*/ 2101756 w 3671248"/>
                <a:gd name="connsiteY5" fmla="*/ 457200 h 2053988"/>
                <a:gd name="connsiteX6" fmla="*/ 2593075 w 3671248"/>
                <a:gd name="connsiteY6" fmla="*/ 307074 h 2053988"/>
                <a:gd name="connsiteX7" fmla="*/ 3138985 w 3671248"/>
                <a:gd name="connsiteY7" fmla="*/ 129653 h 2053988"/>
                <a:gd name="connsiteX8" fmla="*/ 3671248 w 3671248"/>
                <a:gd name="connsiteY8" fmla="*/ 0 h 2053988"/>
                <a:gd name="connsiteX9" fmla="*/ 3664424 w 3671248"/>
                <a:gd name="connsiteY9" fmla="*/ 2053988 h 2053988"/>
                <a:gd name="connsiteX10" fmla="*/ 0 w 3671248"/>
                <a:gd name="connsiteY10" fmla="*/ 2047164 h 2053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671248" h="2053988">
                  <a:moveTo>
                    <a:pt x="0" y="2047164"/>
                  </a:moveTo>
                  <a:lnTo>
                    <a:pt x="0" y="1528549"/>
                  </a:lnTo>
                  <a:cubicBezTo>
                    <a:pt x="108045" y="1425053"/>
                    <a:pt x="310487" y="1287438"/>
                    <a:pt x="484496" y="1180531"/>
                  </a:cubicBezTo>
                  <a:cubicBezTo>
                    <a:pt x="658505" y="1073624"/>
                    <a:pt x="868908" y="972403"/>
                    <a:pt x="1044054" y="887104"/>
                  </a:cubicBezTo>
                  <a:cubicBezTo>
                    <a:pt x="1219200" y="801806"/>
                    <a:pt x="1359090" y="740391"/>
                    <a:pt x="1535374" y="668740"/>
                  </a:cubicBezTo>
                  <a:cubicBezTo>
                    <a:pt x="1711658" y="597089"/>
                    <a:pt x="1925473" y="517478"/>
                    <a:pt x="2101756" y="457200"/>
                  </a:cubicBezTo>
                  <a:cubicBezTo>
                    <a:pt x="2278039" y="396922"/>
                    <a:pt x="2411105" y="366214"/>
                    <a:pt x="2593075" y="307074"/>
                  </a:cubicBezTo>
                  <a:lnTo>
                    <a:pt x="3138985" y="129653"/>
                  </a:lnTo>
                  <a:cubicBezTo>
                    <a:pt x="3320955" y="70513"/>
                    <a:pt x="3474493" y="40944"/>
                    <a:pt x="3671248" y="0"/>
                  </a:cubicBezTo>
                  <a:cubicBezTo>
                    <a:pt x="3668973" y="684663"/>
                    <a:pt x="3666699" y="1369325"/>
                    <a:pt x="3664424" y="2053988"/>
                  </a:cubicBezTo>
                  <a:lnTo>
                    <a:pt x="0" y="204716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BA0066">
                    <a:alpha val="50000"/>
                  </a:srgbClr>
                </a:gs>
                <a:gs pos="53000">
                  <a:srgbClr val="FF0000">
                    <a:alpha val="50000"/>
                  </a:srgbClr>
                </a:gs>
                <a:gs pos="100000">
                  <a:srgbClr val="FF8200">
                    <a:alpha val="5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8100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5725236" y="2906974"/>
              <a:ext cx="2019868" cy="2995684"/>
            </a:xfrm>
            <a:custGeom>
              <a:avLst/>
              <a:gdLst>
                <a:gd name="connsiteX0" fmla="*/ 2518012 w 2538483"/>
                <a:gd name="connsiteY0" fmla="*/ 3050275 h 3057099"/>
                <a:gd name="connsiteX1" fmla="*/ 2538483 w 2538483"/>
                <a:gd name="connsiteY1" fmla="*/ 0 h 3057099"/>
                <a:gd name="connsiteX2" fmla="*/ 1890215 w 2538483"/>
                <a:gd name="connsiteY2" fmla="*/ 75063 h 3057099"/>
                <a:gd name="connsiteX3" fmla="*/ 1487606 w 2538483"/>
                <a:gd name="connsiteY3" fmla="*/ 122830 h 3057099"/>
                <a:gd name="connsiteX4" fmla="*/ 962167 w 2538483"/>
                <a:gd name="connsiteY4" fmla="*/ 184245 h 3057099"/>
                <a:gd name="connsiteX5" fmla="*/ 498143 w 2538483"/>
                <a:gd name="connsiteY5" fmla="*/ 272956 h 3057099"/>
                <a:gd name="connsiteX6" fmla="*/ 40943 w 2538483"/>
                <a:gd name="connsiteY6" fmla="*/ 348018 h 3057099"/>
                <a:gd name="connsiteX7" fmla="*/ 0 w 2538483"/>
                <a:gd name="connsiteY7" fmla="*/ 3057099 h 3057099"/>
                <a:gd name="connsiteX8" fmla="*/ 2518012 w 2538483"/>
                <a:gd name="connsiteY8" fmla="*/ 3050275 h 3057099"/>
                <a:gd name="connsiteX0" fmla="*/ 2518012 w 2538483"/>
                <a:gd name="connsiteY0" fmla="*/ 3050275 h 3057099"/>
                <a:gd name="connsiteX1" fmla="*/ 2538483 w 2538483"/>
                <a:gd name="connsiteY1" fmla="*/ 0 h 3057099"/>
                <a:gd name="connsiteX2" fmla="*/ 1487606 w 2538483"/>
                <a:gd name="connsiteY2" fmla="*/ 122830 h 3057099"/>
                <a:gd name="connsiteX3" fmla="*/ 962167 w 2538483"/>
                <a:gd name="connsiteY3" fmla="*/ 184245 h 3057099"/>
                <a:gd name="connsiteX4" fmla="*/ 498143 w 2538483"/>
                <a:gd name="connsiteY4" fmla="*/ 272956 h 3057099"/>
                <a:gd name="connsiteX5" fmla="*/ 40943 w 2538483"/>
                <a:gd name="connsiteY5" fmla="*/ 348018 h 3057099"/>
                <a:gd name="connsiteX6" fmla="*/ 0 w 2538483"/>
                <a:gd name="connsiteY6" fmla="*/ 3057099 h 3057099"/>
                <a:gd name="connsiteX7" fmla="*/ 2518012 w 2538483"/>
                <a:gd name="connsiteY7" fmla="*/ 3050275 h 3057099"/>
                <a:gd name="connsiteX0" fmla="*/ 2518012 w 2518012"/>
                <a:gd name="connsiteY0" fmla="*/ 2982036 h 2988860"/>
                <a:gd name="connsiteX1" fmla="*/ 2026692 w 2518012"/>
                <a:gd name="connsiteY1" fmla="*/ 0 h 2988860"/>
                <a:gd name="connsiteX2" fmla="*/ 1487606 w 2518012"/>
                <a:gd name="connsiteY2" fmla="*/ 54591 h 2988860"/>
                <a:gd name="connsiteX3" fmla="*/ 962167 w 2518012"/>
                <a:gd name="connsiteY3" fmla="*/ 116006 h 2988860"/>
                <a:gd name="connsiteX4" fmla="*/ 498143 w 2518012"/>
                <a:gd name="connsiteY4" fmla="*/ 204717 h 2988860"/>
                <a:gd name="connsiteX5" fmla="*/ 40943 w 2518012"/>
                <a:gd name="connsiteY5" fmla="*/ 279779 h 2988860"/>
                <a:gd name="connsiteX6" fmla="*/ 0 w 2518012"/>
                <a:gd name="connsiteY6" fmla="*/ 2988860 h 2988860"/>
                <a:gd name="connsiteX7" fmla="*/ 2518012 w 2518012"/>
                <a:gd name="connsiteY7" fmla="*/ 2982036 h 2988860"/>
                <a:gd name="connsiteX0" fmla="*/ 2006221 w 2026692"/>
                <a:gd name="connsiteY0" fmla="*/ 2995684 h 2995684"/>
                <a:gd name="connsiteX1" fmla="*/ 2026692 w 2026692"/>
                <a:gd name="connsiteY1" fmla="*/ 0 h 2995684"/>
                <a:gd name="connsiteX2" fmla="*/ 1487606 w 2026692"/>
                <a:gd name="connsiteY2" fmla="*/ 54591 h 2995684"/>
                <a:gd name="connsiteX3" fmla="*/ 962167 w 2026692"/>
                <a:gd name="connsiteY3" fmla="*/ 116006 h 2995684"/>
                <a:gd name="connsiteX4" fmla="*/ 498143 w 2026692"/>
                <a:gd name="connsiteY4" fmla="*/ 204717 h 2995684"/>
                <a:gd name="connsiteX5" fmla="*/ 40943 w 2026692"/>
                <a:gd name="connsiteY5" fmla="*/ 279779 h 2995684"/>
                <a:gd name="connsiteX6" fmla="*/ 0 w 2026692"/>
                <a:gd name="connsiteY6" fmla="*/ 2988860 h 2995684"/>
                <a:gd name="connsiteX7" fmla="*/ 2006221 w 2026692"/>
                <a:gd name="connsiteY7" fmla="*/ 2995684 h 2995684"/>
                <a:gd name="connsiteX0" fmla="*/ 2006221 w 2019868"/>
                <a:gd name="connsiteY0" fmla="*/ 2995684 h 2995684"/>
                <a:gd name="connsiteX1" fmla="*/ 2019868 w 2019868"/>
                <a:gd name="connsiteY1" fmla="*/ 0 h 2995684"/>
                <a:gd name="connsiteX2" fmla="*/ 1487606 w 2019868"/>
                <a:gd name="connsiteY2" fmla="*/ 54591 h 2995684"/>
                <a:gd name="connsiteX3" fmla="*/ 962167 w 2019868"/>
                <a:gd name="connsiteY3" fmla="*/ 116006 h 2995684"/>
                <a:gd name="connsiteX4" fmla="*/ 498143 w 2019868"/>
                <a:gd name="connsiteY4" fmla="*/ 204717 h 2995684"/>
                <a:gd name="connsiteX5" fmla="*/ 40943 w 2019868"/>
                <a:gd name="connsiteY5" fmla="*/ 279779 h 2995684"/>
                <a:gd name="connsiteX6" fmla="*/ 0 w 2019868"/>
                <a:gd name="connsiteY6" fmla="*/ 2988860 h 2995684"/>
                <a:gd name="connsiteX7" fmla="*/ 2006221 w 2019868"/>
                <a:gd name="connsiteY7" fmla="*/ 2995684 h 2995684"/>
                <a:gd name="connsiteX0" fmla="*/ 2009620 w 2019868"/>
                <a:gd name="connsiteY0" fmla="*/ 2995684 h 2995684"/>
                <a:gd name="connsiteX1" fmla="*/ 2019868 w 2019868"/>
                <a:gd name="connsiteY1" fmla="*/ 0 h 2995684"/>
                <a:gd name="connsiteX2" fmla="*/ 1487606 w 2019868"/>
                <a:gd name="connsiteY2" fmla="*/ 54591 h 2995684"/>
                <a:gd name="connsiteX3" fmla="*/ 962167 w 2019868"/>
                <a:gd name="connsiteY3" fmla="*/ 116006 h 2995684"/>
                <a:gd name="connsiteX4" fmla="*/ 498143 w 2019868"/>
                <a:gd name="connsiteY4" fmla="*/ 204717 h 2995684"/>
                <a:gd name="connsiteX5" fmla="*/ 40943 w 2019868"/>
                <a:gd name="connsiteY5" fmla="*/ 279779 h 2995684"/>
                <a:gd name="connsiteX6" fmla="*/ 0 w 2019868"/>
                <a:gd name="connsiteY6" fmla="*/ 2988860 h 2995684"/>
                <a:gd name="connsiteX7" fmla="*/ 2009620 w 2019868"/>
                <a:gd name="connsiteY7" fmla="*/ 2995684 h 299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19868" h="2995684">
                  <a:moveTo>
                    <a:pt x="2009620" y="2995684"/>
                  </a:moveTo>
                  <a:lnTo>
                    <a:pt x="2019868" y="0"/>
                  </a:lnTo>
                  <a:lnTo>
                    <a:pt x="1487606" y="54591"/>
                  </a:lnTo>
                  <a:lnTo>
                    <a:pt x="962167" y="116006"/>
                  </a:lnTo>
                  <a:lnTo>
                    <a:pt x="498143" y="204717"/>
                  </a:lnTo>
                  <a:lnTo>
                    <a:pt x="40943" y="279779"/>
                  </a:lnTo>
                  <a:lnTo>
                    <a:pt x="0" y="2988860"/>
                  </a:lnTo>
                  <a:lnTo>
                    <a:pt x="2009620" y="2995684"/>
                  </a:lnTo>
                  <a:close/>
                </a:path>
              </a:pathLst>
            </a:custGeom>
            <a:gradFill>
              <a:gsLst>
                <a:gs pos="0">
                  <a:srgbClr val="BA0066">
                    <a:alpha val="50000"/>
                  </a:srgbClr>
                </a:gs>
                <a:gs pos="53000">
                  <a:srgbClr val="FF0000">
                    <a:alpha val="50000"/>
                  </a:srgbClr>
                </a:gs>
                <a:gs pos="100000">
                  <a:srgbClr val="FF8200">
                    <a:alpha val="50000"/>
                  </a:srgbClr>
                </a:gs>
              </a:gsLst>
              <a:path path="circle">
                <a:fillToRect l="100000" t="100000"/>
              </a:path>
            </a:gradFill>
            <a:ln w="38100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29200" y="3733799"/>
              <a:ext cx="375483" cy="2167425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5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Rectangle 87"/>
          <p:cNvSpPr/>
          <p:nvPr/>
        </p:nvSpPr>
        <p:spPr>
          <a:xfrm>
            <a:off x="5241157" y="2846815"/>
            <a:ext cx="980804" cy="303656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80000">
                <a:srgbClr val="1F497D"/>
              </a:gs>
              <a:gs pos="100000">
                <a:schemeClr val="bg2">
                  <a:alpha val="0"/>
                </a:schemeClr>
              </a:gs>
              <a:gs pos="24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1320327" y="5846200"/>
            <a:ext cx="508473" cy="523536"/>
            <a:chOff x="1320327" y="5846200"/>
            <a:chExt cx="508473" cy="523536"/>
          </a:xfrm>
        </p:grpSpPr>
        <p:cxnSp>
          <p:nvCxnSpPr>
            <p:cNvPr id="116" name="Straight Connector 115"/>
            <p:cNvCxnSpPr/>
            <p:nvPr/>
          </p:nvCxnSpPr>
          <p:spPr>
            <a:xfrm rot="5400000">
              <a:off x="1507005" y="59140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1320327" y="6000404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3/2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7439683" y="5846900"/>
            <a:ext cx="574196" cy="529353"/>
            <a:chOff x="1279783" y="5846200"/>
            <a:chExt cx="574196" cy="529353"/>
          </a:xfrm>
        </p:grpSpPr>
        <p:cxnSp>
          <p:nvCxnSpPr>
            <p:cNvPr id="119" name="Straight Connector 118"/>
            <p:cNvCxnSpPr/>
            <p:nvPr/>
          </p:nvCxnSpPr>
          <p:spPr>
            <a:xfrm rot="5400000">
              <a:off x="1507005" y="59140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1279783" y="6006221"/>
              <a:ext cx="5741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+½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0" name="Freeform 19"/>
          <p:cNvSpPr/>
          <p:nvPr/>
        </p:nvSpPr>
        <p:spPr>
          <a:xfrm>
            <a:off x="1572126" y="5013158"/>
            <a:ext cx="513348" cy="364958"/>
          </a:xfrm>
          <a:custGeom>
            <a:avLst/>
            <a:gdLst>
              <a:gd name="connsiteX0" fmla="*/ 0 w 513348"/>
              <a:gd name="connsiteY0" fmla="*/ 364958 h 364958"/>
              <a:gd name="connsiteX1" fmla="*/ 4011 w 513348"/>
              <a:gd name="connsiteY1" fmla="*/ 0 h 364958"/>
              <a:gd name="connsiteX2" fmla="*/ 513348 w 513348"/>
              <a:gd name="connsiteY2" fmla="*/ 4010 h 364958"/>
              <a:gd name="connsiteX3" fmla="*/ 0 w 513348"/>
              <a:gd name="connsiteY3" fmla="*/ 364958 h 364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348" h="364958">
                <a:moveTo>
                  <a:pt x="0" y="364958"/>
                </a:moveTo>
                <a:lnTo>
                  <a:pt x="4011" y="0"/>
                </a:lnTo>
                <a:lnTo>
                  <a:pt x="513348" y="4010"/>
                </a:lnTo>
                <a:lnTo>
                  <a:pt x="0" y="364958"/>
                </a:lnTo>
                <a:close/>
              </a:path>
            </a:pathLst>
          </a:custGeom>
          <a:gradFill>
            <a:gsLst>
              <a:gs pos="0">
                <a:srgbClr val="0087E6"/>
              </a:gs>
              <a:gs pos="100000">
                <a:srgbClr val="005CBF"/>
              </a:gs>
            </a:gsLst>
            <a:lin ang="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6681537" y="2959768"/>
            <a:ext cx="529389" cy="68179"/>
          </a:xfrm>
          <a:custGeom>
            <a:avLst/>
            <a:gdLst>
              <a:gd name="connsiteX0" fmla="*/ 0 w 529389"/>
              <a:gd name="connsiteY0" fmla="*/ 68179 h 68179"/>
              <a:gd name="connsiteX1" fmla="*/ 4010 w 529389"/>
              <a:gd name="connsiteY1" fmla="*/ 8021 h 68179"/>
              <a:gd name="connsiteX2" fmla="*/ 529389 w 529389"/>
              <a:gd name="connsiteY2" fmla="*/ 0 h 68179"/>
              <a:gd name="connsiteX3" fmla="*/ 0 w 529389"/>
              <a:gd name="connsiteY3" fmla="*/ 68179 h 6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389" h="68179">
                <a:moveTo>
                  <a:pt x="0" y="68179"/>
                </a:moveTo>
                <a:lnTo>
                  <a:pt x="4010" y="8021"/>
                </a:lnTo>
                <a:lnTo>
                  <a:pt x="529389" y="0"/>
                </a:lnTo>
                <a:lnTo>
                  <a:pt x="0" y="68179"/>
                </a:lnTo>
                <a:close/>
              </a:path>
            </a:pathLst>
          </a:custGeom>
          <a:gradFill>
            <a:gsLst>
              <a:gs pos="0">
                <a:srgbClr val="0087E6"/>
              </a:gs>
              <a:gs pos="100000">
                <a:srgbClr val="005CBF"/>
              </a:gs>
            </a:gsLst>
            <a:lin ang="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081561" y="4735551"/>
            <a:ext cx="542693" cy="286215"/>
          </a:xfrm>
          <a:custGeom>
            <a:avLst/>
            <a:gdLst>
              <a:gd name="connsiteX0" fmla="*/ 0 w 542693"/>
              <a:gd name="connsiteY0" fmla="*/ 286215 h 286215"/>
              <a:gd name="connsiteX1" fmla="*/ 542693 w 542693"/>
              <a:gd name="connsiteY1" fmla="*/ 282498 h 286215"/>
              <a:gd name="connsiteX2" fmla="*/ 535259 w 542693"/>
              <a:gd name="connsiteY2" fmla="*/ 0 h 286215"/>
              <a:gd name="connsiteX3" fmla="*/ 0 w 542693"/>
              <a:gd name="connsiteY3" fmla="*/ 286215 h 286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693" h="286215">
                <a:moveTo>
                  <a:pt x="0" y="286215"/>
                </a:moveTo>
                <a:lnTo>
                  <a:pt x="542693" y="282498"/>
                </a:lnTo>
                <a:lnTo>
                  <a:pt x="535259" y="0"/>
                </a:lnTo>
                <a:lnTo>
                  <a:pt x="0" y="286215"/>
                </a:ln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46134" y="4300654"/>
            <a:ext cx="537486" cy="219307"/>
          </a:xfrm>
          <a:custGeom>
            <a:avLst/>
            <a:gdLst>
              <a:gd name="connsiteX0" fmla="*/ 0 w 564996"/>
              <a:gd name="connsiteY0" fmla="*/ 219307 h 219307"/>
              <a:gd name="connsiteX1" fmla="*/ 564996 w 564996"/>
              <a:gd name="connsiteY1" fmla="*/ 219307 h 219307"/>
              <a:gd name="connsiteX2" fmla="*/ 557561 w 564996"/>
              <a:gd name="connsiteY2" fmla="*/ 0 h 219307"/>
              <a:gd name="connsiteX3" fmla="*/ 0 w 564996"/>
              <a:gd name="connsiteY3" fmla="*/ 219307 h 219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4996" h="219307">
                <a:moveTo>
                  <a:pt x="0" y="219307"/>
                </a:moveTo>
                <a:lnTo>
                  <a:pt x="564996" y="219307"/>
                </a:lnTo>
                <a:lnTo>
                  <a:pt x="557561" y="0"/>
                </a:lnTo>
                <a:lnTo>
                  <a:pt x="0" y="219307"/>
                </a:ln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191338" y="3993305"/>
            <a:ext cx="544213" cy="173533"/>
          </a:xfrm>
          <a:custGeom>
            <a:avLst/>
            <a:gdLst>
              <a:gd name="connsiteX0" fmla="*/ 0 w 587297"/>
              <a:gd name="connsiteY0" fmla="*/ 189571 h 193288"/>
              <a:gd name="connsiteX1" fmla="*/ 583580 w 587297"/>
              <a:gd name="connsiteY1" fmla="*/ 193288 h 193288"/>
              <a:gd name="connsiteX2" fmla="*/ 587297 w 587297"/>
              <a:gd name="connsiteY2" fmla="*/ 0 h 193288"/>
              <a:gd name="connsiteX3" fmla="*/ 0 w 587297"/>
              <a:gd name="connsiteY3" fmla="*/ 189571 h 193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297" h="193288">
                <a:moveTo>
                  <a:pt x="0" y="189571"/>
                </a:moveTo>
                <a:lnTo>
                  <a:pt x="583580" y="193288"/>
                </a:lnTo>
                <a:lnTo>
                  <a:pt x="587297" y="0"/>
                </a:lnTo>
                <a:lnTo>
                  <a:pt x="0" y="189571"/>
                </a:ln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7218556" y="2895600"/>
            <a:ext cx="527824" cy="70624"/>
          </a:xfrm>
          <a:custGeom>
            <a:avLst/>
            <a:gdLst>
              <a:gd name="connsiteX0" fmla="*/ 0 w 527824"/>
              <a:gd name="connsiteY0" fmla="*/ 70624 h 70624"/>
              <a:gd name="connsiteX1" fmla="*/ 527824 w 527824"/>
              <a:gd name="connsiteY1" fmla="*/ 70624 h 70624"/>
              <a:gd name="connsiteX2" fmla="*/ 524107 w 527824"/>
              <a:gd name="connsiteY2" fmla="*/ 0 h 70624"/>
              <a:gd name="connsiteX3" fmla="*/ 0 w 527824"/>
              <a:gd name="connsiteY3" fmla="*/ 70624 h 7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824" h="70624">
                <a:moveTo>
                  <a:pt x="0" y="70624"/>
                </a:moveTo>
                <a:lnTo>
                  <a:pt x="527824" y="70624"/>
                </a:lnTo>
                <a:lnTo>
                  <a:pt x="524107" y="0"/>
                </a:lnTo>
                <a:lnTo>
                  <a:pt x="0" y="70624"/>
                </a:lnTo>
                <a:close/>
              </a:path>
            </a:pathLst>
          </a:custGeom>
          <a:gradFill flip="none" rotWithShape="1">
            <a:gsLst>
              <a:gs pos="0">
                <a:srgbClr val="92D050"/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752600" y="1676400"/>
                <a:ext cx="2655792" cy="1101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! </m:t>
                              </m:r>
                            </m:e>
                          </m:d>
                        </m:e>
                      </m:fun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676400"/>
                <a:ext cx="2655792" cy="11015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eeform 21"/>
          <p:cNvSpPr/>
          <p:nvPr/>
        </p:nvSpPr>
        <p:spPr>
          <a:xfrm>
            <a:off x="3673642" y="4143576"/>
            <a:ext cx="543468" cy="159720"/>
          </a:xfrm>
          <a:custGeom>
            <a:avLst/>
            <a:gdLst>
              <a:gd name="connsiteX0" fmla="*/ 0 w 461211"/>
              <a:gd name="connsiteY0" fmla="*/ 140369 h 140369"/>
              <a:gd name="connsiteX1" fmla="*/ 4011 w 461211"/>
              <a:gd name="connsiteY1" fmla="*/ 0 h 140369"/>
              <a:gd name="connsiteX2" fmla="*/ 461211 w 461211"/>
              <a:gd name="connsiteY2" fmla="*/ 8021 h 140369"/>
              <a:gd name="connsiteX3" fmla="*/ 0 w 461211"/>
              <a:gd name="connsiteY3" fmla="*/ 140369 h 140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1211" h="140369">
                <a:moveTo>
                  <a:pt x="0" y="140369"/>
                </a:moveTo>
                <a:lnTo>
                  <a:pt x="4011" y="0"/>
                </a:lnTo>
                <a:lnTo>
                  <a:pt x="461211" y="8021"/>
                </a:lnTo>
                <a:lnTo>
                  <a:pt x="0" y="140369"/>
                </a:lnTo>
                <a:close/>
              </a:path>
            </a:pathLst>
          </a:custGeom>
          <a:gradFill>
            <a:gsLst>
              <a:gs pos="0">
                <a:srgbClr val="0087E6"/>
              </a:gs>
              <a:gs pos="100000">
                <a:srgbClr val="005CBF"/>
              </a:gs>
            </a:gsLst>
            <a:lin ang="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618874" y="4519863"/>
            <a:ext cx="522650" cy="220579"/>
          </a:xfrm>
          <a:custGeom>
            <a:avLst/>
            <a:gdLst>
              <a:gd name="connsiteX0" fmla="*/ 0 w 501315"/>
              <a:gd name="connsiteY0" fmla="*/ 220579 h 220579"/>
              <a:gd name="connsiteX1" fmla="*/ 4010 w 501315"/>
              <a:gd name="connsiteY1" fmla="*/ 4011 h 220579"/>
              <a:gd name="connsiteX2" fmla="*/ 501315 w 501315"/>
              <a:gd name="connsiteY2" fmla="*/ 0 h 220579"/>
              <a:gd name="connsiteX3" fmla="*/ 0 w 501315"/>
              <a:gd name="connsiteY3" fmla="*/ 220579 h 220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315" h="220579">
                <a:moveTo>
                  <a:pt x="0" y="220579"/>
                </a:moveTo>
                <a:cubicBezTo>
                  <a:pt x="1337" y="148390"/>
                  <a:pt x="2673" y="76200"/>
                  <a:pt x="4010" y="4011"/>
                </a:cubicBezTo>
                <a:lnTo>
                  <a:pt x="501315" y="0"/>
                </a:lnTo>
                <a:lnTo>
                  <a:pt x="0" y="220579"/>
                </a:lnTo>
                <a:close/>
              </a:path>
            </a:pathLst>
          </a:custGeom>
          <a:gradFill>
            <a:gsLst>
              <a:gs pos="0">
                <a:srgbClr val="0087E6"/>
              </a:gs>
              <a:gs pos="100000">
                <a:srgbClr val="005CBF"/>
              </a:gs>
            </a:gsLst>
            <a:lin ang="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/>
          <p:cNvGrpSpPr/>
          <p:nvPr/>
        </p:nvGrpSpPr>
        <p:grpSpPr>
          <a:xfrm>
            <a:off x="457199" y="2133600"/>
            <a:ext cx="923904" cy="3925310"/>
            <a:chOff x="685801" y="2057400"/>
            <a:chExt cx="870113" cy="39253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/>
                <p:cNvSpPr/>
                <p:nvPr/>
              </p:nvSpPr>
              <p:spPr>
                <a:xfrm>
                  <a:off x="849266" y="2057400"/>
                  <a:ext cx="7066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66" y="2057400"/>
                  <a:ext cx="7066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9" name="Group 108"/>
            <p:cNvGrpSpPr/>
            <p:nvPr/>
          </p:nvGrpSpPr>
          <p:grpSpPr>
            <a:xfrm>
              <a:off x="685801" y="2448484"/>
              <a:ext cx="637480" cy="3534226"/>
              <a:chOff x="685801" y="2448484"/>
              <a:chExt cx="637480" cy="3534226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 flipH="1" flipV="1">
                <a:off x="1240003" y="2448484"/>
                <a:ext cx="1249" cy="337863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1157452" y="3276820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1157452" y="3913592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1157452" y="4547686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1157452" y="5178037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685801" y="4995048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0.5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685801" y="4368714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1.0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685801" y="3729592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1.5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685801" y="3094132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2.0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cxnSp>
            <p:nvCxnSpPr>
              <p:cNvPr id="126" name="Straight Connector 125"/>
              <p:cNvCxnSpPr/>
              <p:nvPr/>
            </p:nvCxnSpPr>
            <p:spPr>
              <a:xfrm>
                <a:off x="1157452" y="2640049"/>
                <a:ext cx="165829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TextBox 126"/>
              <p:cNvSpPr txBox="1"/>
              <p:nvPr/>
            </p:nvSpPr>
            <p:spPr>
              <a:xfrm>
                <a:off x="685801" y="2457360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2.5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693647" y="5658514"/>
                <a:ext cx="511002" cy="324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0.0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grpSp>
        <p:nvGrpSpPr>
          <p:cNvPr id="129" name="Group 128"/>
          <p:cNvGrpSpPr/>
          <p:nvPr/>
        </p:nvGrpSpPr>
        <p:grpSpPr>
          <a:xfrm>
            <a:off x="893983" y="5716138"/>
            <a:ext cx="8055371" cy="608462"/>
            <a:chOff x="1097157" y="5639938"/>
            <a:chExt cx="7586370" cy="608462"/>
          </a:xfrm>
        </p:grpSpPr>
        <p:cxnSp>
          <p:nvCxnSpPr>
            <p:cNvPr id="130" name="Straight Arrow Connector 129"/>
            <p:cNvCxnSpPr/>
            <p:nvPr/>
          </p:nvCxnSpPr>
          <p:spPr>
            <a:xfrm>
              <a:off x="1241252" y="5827114"/>
              <a:ext cx="7127407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>
              <a:off x="2157293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>
              <a:off x="3145985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>
              <a:off x="4134677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>
              <a:off x="5123369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3074083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062549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051016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762126" y="5924204"/>
              <a:ext cx="639957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085622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cxnSp>
          <p:nvCxnSpPr>
            <p:cNvPr id="140" name="Straight Connector 139"/>
            <p:cNvCxnSpPr/>
            <p:nvPr/>
          </p:nvCxnSpPr>
          <p:spPr>
            <a:xfrm rot="5400000">
              <a:off x="6960216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>
              <a:off x="7948908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5400000">
              <a:off x="5973063" y="5837855"/>
              <a:ext cx="13571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/>
            <p:cNvSpPr txBox="1"/>
            <p:nvPr/>
          </p:nvSpPr>
          <p:spPr>
            <a:xfrm>
              <a:off x="1097157" y="5924204"/>
              <a:ext cx="32359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889241" y="5924204"/>
              <a:ext cx="328747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i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7718904" y="5924204"/>
              <a:ext cx="688100" cy="324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Rectangle 145"/>
                <p:cNvSpPr/>
                <p:nvPr/>
              </p:nvSpPr>
              <p:spPr>
                <a:xfrm>
                  <a:off x="8288824" y="5639938"/>
                  <a:ext cx="394703" cy="32419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2" name="Rectangle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88824" y="5639938"/>
                  <a:ext cx="394703" cy="32419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3" name="Group 92"/>
          <p:cNvGrpSpPr/>
          <p:nvPr/>
        </p:nvGrpSpPr>
        <p:grpSpPr>
          <a:xfrm>
            <a:off x="5404679" y="5678755"/>
            <a:ext cx="531898" cy="424891"/>
            <a:chOff x="5410829" y="5574391"/>
            <a:chExt cx="467022" cy="484046"/>
          </a:xfrm>
        </p:grpSpPr>
        <p:sp>
          <p:nvSpPr>
            <p:cNvPr id="94" name="Rectangle 93"/>
            <p:cNvSpPr/>
            <p:nvPr/>
          </p:nvSpPr>
          <p:spPr>
            <a:xfrm>
              <a:off x="5410829" y="5765149"/>
              <a:ext cx="456135" cy="175672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5436449" y="5574391"/>
              <a:ext cx="441402" cy="484046"/>
              <a:chOff x="4443663" y="2630390"/>
              <a:chExt cx="441402" cy="484046"/>
            </a:xfrm>
          </p:grpSpPr>
          <p:sp>
            <p:nvSpPr>
              <p:cNvPr id="96" name="Freeform 95"/>
              <p:cNvSpPr/>
              <p:nvPr/>
            </p:nvSpPr>
            <p:spPr>
              <a:xfrm>
                <a:off x="4443663" y="2630390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4624381" y="2643385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9642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/>
      <p:bldP spid="22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Freeform 228"/>
          <p:cNvSpPr/>
          <p:nvPr/>
        </p:nvSpPr>
        <p:spPr>
          <a:xfrm>
            <a:off x="1620369" y="1619754"/>
            <a:ext cx="7202347" cy="4524196"/>
          </a:xfrm>
          <a:custGeom>
            <a:avLst/>
            <a:gdLst>
              <a:gd name="connsiteX0" fmla="*/ 41006 w 7202347"/>
              <a:gd name="connsiteY0" fmla="*/ 659807 h 4524196"/>
              <a:gd name="connsiteX1" fmla="*/ 272825 w 7202347"/>
              <a:gd name="connsiteY1" fmla="*/ 981778 h 4524196"/>
              <a:gd name="connsiteX2" fmla="*/ 787980 w 7202347"/>
              <a:gd name="connsiteY2" fmla="*/ 1123446 h 4524196"/>
              <a:gd name="connsiteX3" fmla="*/ 1483439 w 7202347"/>
              <a:gd name="connsiteY3" fmla="*/ 1226477 h 4524196"/>
              <a:gd name="connsiteX4" fmla="*/ 1625107 w 7202347"/>
              <a:gd name="connsiteY4" fmla="*/ 1548449 h 4524196"/>
              <a:gd name="connsiteX5" fmla="*/ 1431924 w 7202347"/>
              <a:gd name="connsiteY5" fmla="*/ 2012088 h 4524196"/>
              <a:gd name="connsiteX6" fmla="*/ 1663744 w 7202347"/>
              <a:gd name="connsiteY6" fmla="*/ 2462849 h 4524196"/>
              <a:gd name="connsiteX7" fmla="*/ 2500870 w 7202347"/>
              <a:gd name="connsiteY7" fmla="*/ 2462849 h 4524196"/>
              <a:gd name="connsiteX8" fmla="*/ 3003146 w 7202347"/>
              <a:gd name="connsiteY8" fmla="*/ 3003761 h 4524196"/>
              <a:gd name="connsiteX9" fmla="*/ 3131935 w 7202347"/>
              <a:gd name="connsiteY9" fmla="*/ 3840888 h 4524196"/>
              <a:gd name="connsiteX10" fmla="*/ 3853152 w 7202347"/>
              <a:gd name="connsiteY10" fmla="*/ 4433316 h 4524196"/>
              <a:gd name="connsiteX11" fmla="*/ 5244070 w 7202347"/>
              <a:gd name="connsiteY11" fmla="*/ 4497711 h 4524196"/>
              <a:gd name="connsiteX12" fmla="*/ 5900893 w 7202347"/>
              <a:gd name="connsiteY12" fmla="*/ 4188618 h 4524196"/>
              <a:gd name="connsiteX13" fmla="*/ 6956961 w 7202347"/>
              <a:gd name="connsiteY13" fmla="*/ 4368922 h 4524196"/>
              <a:gd name="connsiteX14" fmla="*/ 7201659 w 7202347"/>
              <a:gd name="connsiteY14" fmla="*/ 3892404 h 4524196"/>
              <a:gd name="connsiteX15" fmla="*/ 6995597 w 7202347"/>
              <a:gd name="connsiteY15" fmla="*/ 3325733 h 4524196"/>
              <a:gd name="connsiteX16" fmla="*/ 6145592 w 7202347"/>
              <a:gd name="connsiteY16" fmla="*/ 3299976 h 4524196"/>
              <a:gd name="connsiteX17" fmla="*/ 5540285 w 7202347"/>
              <a:gd name="connsiteY17" fmla="*/ 3184066 h 4524196"/>
              <a:gd name="connsiteX18" fmla="*/ 4484217 w 7202347"/>
              <a:gd name="connsiteY18" fmla="*/ 3287097 h 4524196"/>
              <a:gd name="connsiteX19" fmla="*/ 3325118 w 7202347"/>
              <a:gd name="connsiteY19" fmla="*/ 3016640 h 4524196"/>
              <a:gd name="connsiteX20" fmla="*/ 2887237 w 7202347"/>
              <a:gd name="connsiteY20" fmla="*/ 2192392 h 4524196"/>
              <a:gd name="connsiteX21" fmla="*/ 3067541 w 7202347"/>
              <a:gd name="connsiteY21" fmla="*/ 1896178 h 4524196"/>
              <a:gd name="connsiteX22" fmla="*/ 3106177 w 7202347"/>
              <a:gd name="connsiteY22" fmla="*/ 1406781 h 4524196"/>
              <a:gd name="connsiteX23" fmla="*/ 2835721 w 7202347"/>
              <a:gd name="connsiteY23" fmla="*/ 981778 h 4524196"/>
              <a:gd name="connsiteX24" fmla="*/ 2822842 w 7202347"/>
              <a:gd name="connsiteY24" fmla="*/ 466623 h 4524196"/>
              <a:gd name="connsiteX25" fmla="*/ 2320566 w 7202347"/>
              <a:gd name="connsiteY25" fmla="*/ 157531 h 4524196"/>
              <a:gd name="connsiteX26" fmla="*/ 1534955 w 7202347"/>
              <a:gd name="connsiteY26" fmla="*/ 2984 h 4524196"/>
              <a:gd name="connsiteX27" fmla="*/ 929648 w 7202347"/>
              <a:gd name="connsiteY27" fmla="*/ 286319 h 4524196"/>
              <a:gd name="connsiteX28" fmla="*/ 453130 w 7202347"/>
              <a:gd name="connsiteY28" fmla="*/ 221925 h 4524196"/>
              <a:gd name="connsiteX29" fmla="*/ 41006 w 7202347"/>
              <a:gd name="connsiteY29" fmla="*/ 440866 h 4524196"/>
              <a:gd name="connsiteX30" fmla="*/ 41006 w 7202347"/>
              <a:gd name="connsiteY30" fmla="*/ 659807 h 4524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202347" h="4524196">
                <a:moveTo>
                  <a:pt x="41006" y="659807"/>
                </a:moveTo>
                <a:cubicBezTo>
                  <a:pt x="79642" y="749959"/>
                  <a:pt x="148329" y="904505"/>
                  <a:pt x="272825" y="981778"/>
                </a:cubicBezTo>
                <a:cubicBezTo>
                  <a:pt x="397321" y="1059051"/>
                  <a:pt x="586211" y="1082663"/>
                  <a:pt x="787980" y="1123446"/>
                </a:cubicBezTo>
                <a:cubicBezTo>
                  <a:pt x="989749" y="1164229"/>
                  <a:pt x="1343918" y="1155643"/>
                  <a:pt x="1483439" y="1226477"/>
                </a:cubicBezTo>
                <a:cubicBezTo>
                  <a:pt x="1622960" y="1297311"/>
                  <a:pt x="1633693" y="1417514"/>
                  <a:pt x="1625107" y="1548449"/>
                </a:cubicBezTo>
                <a:cubicBezTo>
                  <a:pt x="1616521" y="1679384"/>
                  <a:pt x="1425485" y="1859688"/>
                  <a:pt x="1431924" y="2012088"/>
                </a:cubicBezTo>
                <a:cubicBezTo>
                  <a:pt x="1438363" y="2164488"/>
                  <a:pt x="1485586" y="2387722"/>
                  <a:pt x="1663744" y="2462849"/>
                </a:cubicBezTo>
                <a:cubicBezTo>
                  <a:pt x="1841902" y="2537976"/>
                  <a:pt x="2277636" y="2372697"/>
                  <a:pt x="2500870" y="2462849"/>
                </a:cubicBezTo>
                <a:cubicBezTo>
                  <a:pt x="2724104" y="2553001"/>
                  <a:pt x="2897969" y="2774088"/>
                  <a:pt x="3003146" y="3003761"/>
                </a:cubicBezTo>
                <a:cubicBezTo>
                  <a:pt x="3108323" y="3233434"/>
                  <a:pt x="2990267" y="3602629"/>
                  <a:pt x="3131935" y="3840888"/>
                </a:cubicBezTo>
                <a:cubicBezTo>
                  <a:pt x="3273603" y="4079147"/>
                  <a:pt x="3501130" y="4323846"/>
                  <a:pt x="3853152" y="4433316"/>
                </a:cubicBezTo>
                <a:cubicBezTo>
                  <a:pt x="4205174" y="4542786"/>
                  <a:pt x="4902780" y="4538494"/>
                  <a:pt x="5244070" y="4497711"/>
                </a:cubicBezTo>
                <a:cubicBezTo>
                  <a:pt x="5585360" y="4456928"/>
                  <a:pt x="5615411" y="4210083"/>
                  <a:pt x="5900893" y="4188618"/>
                </a:cubicBezTo>
                <a:cubicBezTo>
                  <a:pt x="6186375" y="4167153"/>
                  <a:pt x="6740167" y="4418291"/>
                  <a:pt x="6956961" y="4368922"/>
                </a:cubicBezTo>
                <a:cubicBezTo>
                  <a:pt x="7173755" y="4319553"/>
                  <a:pt x="7195220" y="4066269"/>
                  <a:pt x="7201659" y="3892404"/>
                </a:cubicBezTo>
                <a:cubicBezTo>
                  <a:pt x="7208098" y="3718539"/>
                  <a:pt x="7171608" y="3424471"/>
                  <a:pt x="6995597" y="3325733"/>
                </a:cubicBezTo>
                <a:cubicBezTo>
                  <a:pt x="6819586" y="3226995"/>
                  <a:pt x="6388144" y="3323587"/>
                  <a:pt x="6145592" y="3299976"/>
                </a:cubicBezTo>
                <a:cubicBezTo>
                  <a:pt x="5903040" y="3276365"/>
                  <a:pt x="5817181" y="3186212"/>
                  <a:pt x="5540285" y="3184066"/>
                </a:cubicBezTo>
                <a:cubicBezTo>
                  <a:pt x="5263389" y="3181920"/>
                  <a:pt x="4853411" y="3315001"/>
                  <a:pt x="4484217" y="3287097"/>
                </a:cubicBezTo>
                <a:cubicBezTo>
                  <a:pt x="4115023" y="3259193"/>
                  <a:pt x="3591281" y="3199091"/>
                  <a:pt x="3325118" y="3016640"/>
                </a:cubicBezTo>
                <a:cubicBezTo>
                  <a:pt x="3058955" y="2834189"/>
                  <a:pt x="2930167" y="2379136"/>
                  <a:pt x="2887237" y="2192392"/>
                </a:cubicBezTo>
                <a:cubicBezTo>
                  <a:pt x="2844307" y="2005648"/>
                  <a:pt x="3031051" y="2027113"/>
                  <a:pt x="3067541" y="1896178"/>
                </a:cubicBezTo>
                <a:cubicBezTo>
                  <a:pt x="3104031" y="1765243"/>
                  <a:pt x="3144814" y="1559181"/>
                  <a:pt x="3106177" y="1406781"/>
                </a:cubicBezTo>
                <a:cubicBezTo>
                  <a:pt x="3067540" y="1254381"/>
                  <a:pt x="2882943" y="1138471"/>
                  <a:pt x="2835721" y="981778"/>
                </a:cubicBezTo>
                <a:cubicBezTo>
                  <a:pt x="2788499" y="825085"/>
                  <a:pt x="2908701" y="603997"/>
                  <a:pt x="2822842" y="466623"/>
                </a:cubicBezTo>
                <a:cubicBezTo>
                  <a:pt x="2736983" y="329249"/>
                  <a:pt x="2535214" y="234804"/>
                  <a:pt x="2320566" y="157531"/>
                </a:cubicBezTo>
                <a:cubicBezTo>
                  <a:pt x="2105918" y="80258"/>
                  <a:pt x="1766775" y="-18481"/>
                  <a:pt x="1534955" y="2984"/>
                </a:cubicBezTo>
                <a:cubicBezTo>
                  <a:pt x="1303135" y="24449"/>
                  <a:pt x="1109952" y="249829"/>
                  <a:pt x="929648" y="286319"/>
                </a:cubicBezTo>
                <a:cubicBezTo>
                  <a:pt x="749344" y="322809"/>
                  <a:pt x="601237" y="196167"/>
                  <a:pt x="453130" y="221925"/>
                </a:cubicBezTo>
                <a:cubicBezTo>
                  <a:pt x="305023" y="247683"/>
                  <a:pt x="109693" y="363593"/>
                  <a:pt x="41006" y="440866"/>
                </a:cubicBezTo>
                <a:cubicBezTo>
                  <a:pt x="-27681" y="518139"/>
                  <a:pt x="2370" y="569655"/>
                  <a:pt x="41006" y="659807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20000"/>
                  <a:lumOff val="80000"/>
                  <a:alpha val="5000"/>
                </a:schemeClr>
              </a:gs>
              <a:gs pos="100000">
                <a:schemeClr val="bg2">
                  <a:lumMod val="40000"/>
                  <a:lumOff val="60000"/>
                  <a:alpha val="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3131998" y="2895600"/>
                <a:ext cx="5428794" cy="9719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=3/2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+1/2</m:t>
                          </m:r>
                        </m:sup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=3/2</m:t>
                          </m:r>
                        </m:sub>
                        <m:sup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+1/2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=3/2</m:t>
                          </m:r>
                        </m:sub>
                        <m:sup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+1/2</m:t>
                          </m:r>
                        </m:sup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1 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998" y="2895600"/>
                <a:ext cx="5428794" cy="97193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9374" y="762000"/>
                <a:ext cx="46222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! 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⋯3 ∙2 ∙1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 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74" y="762000"/>
                <a:ext cx="462222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Stirling’s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approximation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1219200"/>
                <a:ext cx="76539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219200"/>
                <a:ext cx="765395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Freeform 30"/>
          <p:cNvSpPr/>
          <p:nvPr/>
        </p:nvSpPr>
        <p:spPr>
          <a:xfrm>
            <a:off x="8242479" y="1155808"/>
            <a:ext cx="415045" cy="505567"/>
          </a:xfrm>
          <a:custGeom>
            <a:avLst/>
            <a:gdLst>
              <a:gd name="connsiteX0" fmla="*/ 0 w 415045"/>
              <a:gd name="connsiteY0" fmla="*/ 505567 h 505567"/>
              <a:gd name="connsiteX1" fmla="*/ 128789 w 415045"/>
              <a:gd name="connsiteY1" fmla="*/ 299505 h 505567"/>
              <a:gd name="connsiteX2" fmla="*/ 412124 w 415045"/>
              <a:gd name="connsiteY2" fmla="*/ 41927 h 505567"/>
              <a:gd name="connsiteX3" fmla="*/ 321972 w 415045"/>
              <a:gd name="connsiteY3" fmla="*/ 29048 h 505567"/>
              <a:gd name="connsiteX4" fmla="*/ 360608 w 415045"/>
              <a:gd name="connsiteY4" fmla="*/ 16169 h 505567"/>
              <a:gd name="connsiteX5" fmla="*/ 412124 w 415045"/>
              <a:gd name="connsiteY5" fmla="*/ 29048 h 505567"/>
              <a:gd name="connsiteX6" fmla="*/ 399245 w 415045"/>
              <a:gd name="connsiteY6" fmla="*/ 106322 h 505567"/>
              <a:gd name="connsiteX7" fmla="*/ 399245 w 415045"/>
              <a:gd name="connsiteY7" fmla="*/ 132079 h 50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045" h="505567">
                <a:moveTo>
                  <a:pt x="0" y="505567"/>
                </a:moveTo>
                <a:cubicBezTo>
                  <a:pt x="42930" y="436880"/>
                  <a:pt x="76384" y="361268"/>
                  <a:pt x="128789" y="299505"/>
                </a:cubicBezTo>
                <a:cubicBezTo>
                  <a:pt x="241048" y="167200"/>
                  <a:pt x="302874" y="123865"/>
                  <a:pt x="412124" y="41927"/>
                </a:cubicBezTo>
                <a:cubicBezTo>
                  <a:pt x="390659" y="-22467"/>
                  <a:pt x="412124" y="-1000"/>
                  <a:pt x="321972" y="29048"/>
                </a:cubicBezTo>
                <a:lnTo>
                  <a:pt x="360608" y="16169"/>
                </a:lnTo>
                <a:cubicBezTo>
                  <a:pt x="377780" y="20462"/>
                  <a:pt x="405151" y="12779"/>
                  <a:pt x="412124" y="29048"/>
                </a:cubicBezTo>
                <a:cubicBezTo>
                  <a:pt x="422411" y="53050"/>
                  <a:pt x="402484" y="80410"/>
                  <a:pt x="399245" y="106322"/>
                </a:cubicBezTo>
                <a:cubicBezTo>
                  <a:pt x="398180" y="114841"/>
                  <a:pt x="399245" y="123493"/>
                  <a:pt x="399245" y="13207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TextBox 229"/>
          <p:cNvSpPr txBox="1"/>
          <p:nvPr/>
        </p:nvSpPr>
        <p:spPr>
          <a:xfrm>
            <a:off x="8647668" y="8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1752600" y="1676400"/>
                <a:ext cx="2655792" cy="1101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! </m:t>
                              </m:r>
                            </m:e>
                          </m:d>
                        </m:e>
                      </m:fun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nary>
                        <m:naryPr>
                          <m:limLoc m:val="undOvr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676400"/>
                <a:ext cx="2655792" cy="11015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774568" y="1752600"/>
            <a:ext cx="39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What derivative produces a natural log?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81992" y="2057400"/>
                <a:ext cx="3476208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992" y="2057400"/>
                <a:ext cx="3476208" cy="71468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4871897" y="4038600"/>
                <a:ext cx="3586303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=3/2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+1/2</m:t>
                          </m:r>
                        </m:sup>
                      </m:sSub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897" y="4038600"/>
                <a:ext cx="3586303" cy="71468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4695204" y="4951918"/>
                <a:ext cx="4103308" cy="991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204" y="4951918"/>
                <a:ext cx="4103308" cy="99168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reeform 18"/>
          <p:cNvSpPr/>
          <p:nvPr/>
        </p:nvSpPr>
        <p:spPr>
          <a:xfrm>
            <a:off x="5043948" y="2085843"/>
            <a:ext cx="1335783" cy="594150"/>
          </a:xfrm>
          <a:custGeom>
            <a:avLst/>
            <a:gdLst>
              <a:gd name="connsiteX0" fmla="*/ 8428 w 1335783"/>
              <a:gd name="connsiteY0" fmla="*/ 42139 h 594150"/>
              <a:gd name="connsiteX1" fmla="*/ 0 w 1335783"/>
              <a:gd name="connsiteY1" fmla="*/ 594150 h 594150"/>
              <a:gd name="connsiteX2" fmla="*/ 497232 w 1335783"/>
              <a:gd name="connsiteY2" fmla="*/ 589936 h 594150"/>
              <a:gd name="connsiteX3" fmla="*/ 450880 w 1335783"/>
              <a:gd name="connsiteY3" fmla="*/ 345534 h 594150"/>
              <a:gd name="connsiteX4" fmla="*/ 501446 w 1335783"/>
              <a:gd name="connsiteY4" fmla="*/ 214905 h 594150"/>
              <a:gd name="connsiteX5" fmla="*/ 1120878 w 1335783"/>
              <a:gd name="connsiteY5" fmla="*/ 189622 h 594150"/>
              <a:gd name="connsiteX6" fmla="*/ 1192513 w 1335783"/>
              <a:gd name="connsiteY6" fmla="*/ 307610 h 594150"/>
              <a:gd name="connsiteX7" fmla="*/ 1171444 w 1335783"/>
              <a:gd name="connsiteY7" fmla="*/ 501445 h 594150"/>
              <a:gd name="connsiteX8" fmla="*/ 1331569 w 1335783"/>
              <a:gd name="connsiteY8" fmla="*/ 501445 h 594150"/>
              <a:gd name="connsiteX9" fmla="*/ 1335783 w 1335783"/>
              <a:gd name="connsiteY9" fmla="*/ 0 h 594150"/>
              <a:gd name="connsiteX10" fmla="*/ 8428 w 1335783"/>
              <a:gd name="connsiteY10" fmla="*/ 42139 h 59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5783" h="594150">
                <a:moveTo>
                  <a:pt x="8428" y="42139"/>
                </a:moveTo>
                <a:lnTo>
                  <a:pt x="0" y="594150"/>
                </a:lnTo>
                <a:lnTo>
                  <a:pt x="497232" y="589936"/>
                </a:lnTo>
                <a:lnTo>
                  <a:pt x="450880" y="345534"/>
                </a:lnTo>
                <a:lnTo>
                  <a:pt x="501446" y="214905"/>
                </a:lnTo>
                <a:lnTo>
                  <a:pt x="1120878" y="189622"/>
                </a:lnTo>
                <a:lnTo>
                  <a:pt x="1192513" y="307610"/>
                </a:lnTo>
                <a:lnTo>
                  <a:pt x="1171444" y="501445"/>
                </a:lnTo>
                <a:lnTo>
                  <a:pt x="1331569" y="501445"/>
                </a:lnTo>
                <a:cubicBezTo>
                  <a:pt x="1332974" y="334297"/>
                  <a:pt x="1334378" y="167148"/>
                  <a:pt x="1335783" y="0"/>
                </a:cubicBezTo>
                <a:lnTo>
                  <a:pt x="8428" y="42139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6383945" y="2208044"/>
            <a:ext cx="1154588" cy="408741"/>
          </a:xfrm>
          <a:custGeom>
            <a:avLst/>
            <a:gdLst>
              <a:gd name="connsiteX0" fmla="*/ 0 w 1154588"/>
              <a:gd name="connsiteY0" fmla="*/ 84277 h 408741"/>
              <a:gd name="connsiteX1" fmla="*/ 4214 w 1154588"/>
              <a:gd name="connsiteY1" fmla="*/ 404527 h 408741"/>
              <a:gd name="connsiteX2" fmla="*/ 1154588 w 1154588"/>
              <a:gd name="connsiteY2" fmla="*/ 408741 h 408741"/>
              <a:gd name="connsiteX3" fmla="*/ 1137732 w 1154588"/>
              <a:gd name="connsiteY3" fmla="*/ 0 h 408741"/>
              <a:gd name="connsiteX4" fmla="*/ 0 w 1154588"/>
              <a:gd name="connsiteY4" fmla="*/ 84277 h 408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4588" h="408741">
                <a:moveTo>
                  <a:pt x="0" y="84277"/>
                </a:moveTo>
                <a:cubicBezTo>
                  <a:pt x="1405" y="191027"/>
                  <a:pt x="2809" y="297777"/>
                  <a:pt x="4214" y="404527"/>
                </a:cubicBezTo>
                <a:lnTo>
                  <a:pt x="1154588" y="408741"/>
                </a:lnTo>
                <a:lnTo>
                  <a:pt x="1137732" y="0"/>
                </a:lnTo>
                <a:lnTo>
                  <a:pt x="0" y="84277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7521677" y="2085843"/>
            <a:ext cx="901759" cy="724778"/>
          </a:xfrm>
          <a:custGeom>
            <a:avLst/>
            <a:gdLst>
              <a:gd name="connsiteX0" fmla="*/ 42139 w 901759"/>
              <a:gd name="connsiteY0" fmla="*/ 147484 h 724778"/>
              <a:gd name="connsiteX1" fmla="*/ 0 w 901759"/>
              <a:gd name="connsiteY1" fmla="*/ 535156 h 724778"/>
              <a:gd name="connsiteX2" fmla="*/ 771130 w 901759"/>
              <a:gd name="connsiteY2" fmla="*/ 724778 h 724778"/>
              <a:gd name="connsiteX3" fmla="*/ 901759 w 901759"/>
              <a:gd name="connsiteY3" fmla="*/ 265471 h 724778"/>
              <a:gd name="connsiteX4" fmla="*/ 762703 w 901759"/>
              <a:gd name="connsiteY4" fmla="*/ 0 h 724778"/>
              <a:gd name="connsiteX5" fmla="*/ 42139 w 901759"/>
              <a:gd name="connsiteY5" fmla="*/ 147484 h 724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1759" h="724778">
                <a:moveTo>
                  <a:pt x="42139" y="147484"/>
                </a:moveTo>
                <a:lnTo>
                  <a:pt x="0" y="535156"/>
                </a:lnTo>
                <a:lnTo>
                  <a:pt x="771130" y="724778"/>
                </a:lnTo>
                <a:lnTo>
                  <a:pt x="901759" y="265471"/>
                </a:lnTo>
                <a:lnTo>
                  <a:pt x="762703" y="0"/>
                </a:lnTo>
                <a:lnTo>
                  <a:pt x="42139" y="147484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Freeform 223"/>
          <p:cNvSpPr/>
          <p:nvPr/>
        </p:nvSpPr>
        <p:spPr>
          <a:xfrm>
            <a:off x="7719727" y="2414522"/>
            <a:ext cx="606791" cy="240188"/>
          </a:xfrm>
          <a:custGeom>
            <a:avLst/>
            <a:gdLst>
              <a:gd name="connsiteX0" fmla="*/ 0 w 606791"/>
              <a:gd name="connsiteY0" fmla="*/ 0 h 240188"/>
              <a:gd name="connsiteX1" fmla="*/ 134843 w 606791"/>
              <a:gd name="connsiteY1" fmla="*/ 42138 h 240188"/>
              <a:gd name="connsiteX2" fmla="*/ 168553 w 606791"/>
              <a:gd name="connsiteY2" fmla="*/ 50566 h 240188"/>
              <a:gd name="connsiteX3" fmla="*/ 185408 w 606791"/>
              <a:gd name="connsiteY3" fmla="*/ 58993 h 240188"/>
              <a:gd name="connsiteX4" fmla="*/ 227547 w 606791"/>
              <a:gd name="connsiteY4" fmla="*/ 71635 h 240188"/>
              <a:gd name="connsiteX5" fmla="*/ 248616 w 606791"/>
              <a:gd name="connsiteY5" fmla="*/ 75849 h 240188"/>
              <a:gd name="connsiteX6" fmla="*/ 290754 w 606791"/>
              <a:gd name="connsiteY6" fmla="*/ 92704 h 240188"/>
              <a:gd name="connsiteX7" fmla="*/ 311823 w 606791"/>
              <a:gd name="connsiteY7" fmla="*/ 101131 h 240188"/>
              <a:gd name="connsiteX8" fmla="*/ 337106 w 606791"/>
              <a:gd name="connsiteY8" fmla="*/ 113773 h 240188"/>
              <a:gd name="connsiteX9" fmla="*/ 383458 w 606791"/>
              <a:gd name="connsiteY9" fmla="*/ 134842 h 240188"/>
              <a:gd name="connsiteX10" fmla="*/ 425597 w 606791"/>
              <a:gd name="connsiteY10" fmla="*/ 160125 h 240188"/>
              <a:gd name="connsiteX11" fmla="*/ 446666 w 606791"/>
              <a:gd name="connsiteY11" fmla="*/ 172766 h 240188"/>
              <a:gd name="connsiteX12" fmla="*/ 471949 w 606791"/>
              <a:gd name="connsiteY12" fmla="*/ 181194 h 240188"/>
              <a:gd name="connsiteX13" fmla="*/ 493018 w 606791"/>
              <a:gd name="connsiteY13" fmla="*/ 193836 h 240188"/>
              <a:gd name="connsiteX14" fmla="*/ 514087 w 606791"/>
              <a:gd name="connsiteY14" fmla="*/ 202263 h 240188"/>
              <a:gd name="connsiteX15" fmla="*/ 530942 w 606791"/>
              <a:gd name="connsiteY15" fmla="*/ 214905 h 240188"/>
              <a:gd name="connsiteX16" fmla="*/ 547797 w 606791"/>
              <a:gd name="connsiteY16" fmla="*/ 219119 h 240188"/>
              <a:gd name="connsiteX17" fmla="*/ 564653 w 606791"/>
              <a:gd name="connsiteY17" fmla="*/ 227546 h 240188"/>
              <a:gd name="connsiteX18" fmla="*/ 581508 w 606791"/>
              <a:gd name="connsiteY18" fmla="*/ 231760 h 240188"/>
              <a:gd name="connsiteX19" fmla="*/ 602577 w 606791"/>
              <a:gd name="connsiteY19" fmla="*/ 240188 h 240188"/>
              <a:gd name="connsiteX20" fmla="*/ 606791 w 606791"/>
              <a:gd name="connsiteY20" fmla="*/ 231760 h 240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6791" h="240188">
                <a:moveTo>
                  <a:pt x="0" y="0"/>
                </a:moveTo>
                <a:cubicBezTo>
                  <a:pt x="44948" y="14046"/>
                  <a:pt x="89158" y="30716"/>
                  <a:pt x="134843" y="42138"/>
                </a:cubicBezTo>
                <a:cubicBezTo>
                  <a:pt x="146080" y="44947"/>
                  <a:pt x="157565" y="46903"/>
                  <a:pt x="168553" y="50566"/>
                </a:cubicBezTo>
                <a:cubicBezTo>
                  <a:pt x="174512" y="52552"/>
                  <a:pt x="179493" y="56880"/>
                  <a:pt x="185408" y="58993"/>
                </a:cubicBezTo>
                <a:cubicBezTo>
                  <a:pt x="199219" y="63925"/>
                  <a:pt x="213377" y="67856"/>
                  <a:pt x="227547" y="71635"/>
                </a:cubicBezTo>
                <a:cubicBezTo>
                  <a:pt x="234467" y="73480"/>
                  <a:pt x="241821" y="73584"/>
                  <a:pt x="248616" y="75849"/>
                </a:cubicBezTo>
                <a:cubicBezTo>
                  <a:pt x="262968" y="80633"/>
                  <a:pt x="276708" y="87086"/>
                  <a:pt x="290754" y="92704"/>
                </a:cubicBezTo>
                <a:cubicBezTo>
                  <a:pt x="297777" y="95513"/>
                  <a:pt x="305058" y="97748"/>
                  <a:pt x="311823" y="101131"/>
                </a:cubicBezTo>
                <a:cubicBezTo>
                  <a:pt x="320251" y="105345"/>
                  <a:pt x="328528" y="109874"/>
                  <a:pt x="337106" y="113773"/>
                </a:cubicBezTo>
                <a:cubicBezTo>
                  <a:pt x="367093" y="127404"/>
                  <a:pt x="351199" y="116697"/>
                  <a:pt x="383458" y="134842"/>
                </a:cubicBezTo>
                <a:cubicBezTo>
                  <a:pt x="397735" y="142873"/>
                  <a:pt x="411551" y="151697"/>
                  <a:pt x="425597" y="160125"/>
                </a:cubicBezTo>
                <a:cubicBezTo>
                  <a:pt x="432620" y="164339"/>
                  <a:pt x="438896" y="170176"/>
                  <a:pt x="446666" y="172766"/>
                </a:cubicBezTo>
                <a:cubicBezTo>
                  <a:pt x="455094" y="175575"/>
                  <a:pt x="463862" y="177518"/>
                  <a:pt x="471949" y="181194"/>
                </a:cubicBezTo>
                <a:cubicBezTo>
                  <a:pt x="479405" y="184583"/>
                  <a:pt x="485692" y="190173"/>
                  <a:pt x="493018" y="193836"/>
                </a:cubicBezTo>
                <a:cubicBezTo>
                  <a:pt x="499783" y="197219"/>
                  <a:pt x="507475" y="198590"/>
                  <a:pt x="514087" y="202263"/>
                </a:cubicBezTo>
                <a:cubicBezTo>
                  <a:pt x="520226" y="205674"/>
                  <a:pt x="524660" y="211764"/>
                  <a:pt x="530942" y="214905"/>
                </a:cubicBezTo>
                <a:cubicBezTo>
                  <a:pt x="536122" y="217495"/>
                  <a:pt x="542374" y="217086"/>
                  <a:pt x="547797" y="219119"/>
                </a:cubicBezTo>
                <a:cubicBezTo>
                  <a:pt x="553679" y="221325"/>
                  <a:pt x="558771" y="225340"/>
                  <a:pt x="564653" y="227546"/>
                </a:cubicBezTo>
                <a:cubicBezTo>
                  <a:pt x="570076" y="229579"/>
                  <a:pt x="576014" y="229929"/>
                  <a:pt x="581508" y="231760"/>
                </a:cubicBezTo>
                <a:cubicBezTo>
                  <a:pt x="588684" y="234152"/>
                  <a:pt x="595013" y="240188"/>
                  <a:pt x="602577" y="240188"/>
                </a:cubicBezTo>
                <a:cubicBezTo>
                  <a:pt x="605718" y="240188"/>
                  <a:pt x="605386" y="234569"/>
                  <a:pt x="606791" y="231760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8" name="Group 227"/>
          <p:cNvGrpSpPr/>
          <p:nvPr/>
        </p:nvGrpSpPr>
        <p:grpSpPr>
          <a:xfrm>
            <a:off x="3168796" y="2835904"/>
            <a:ext cx="5359986" cy="1036601"/>
            <a:chOff x="3168796" y="2835904"/>
            <a:chExt cx="5359986" cy="1036601"/>
          </a:xfrm>
        </p:grpSpPr>
        <p:sp>
          <p:nvSpPr>
            <p:cNvPr id="225" name="Freeform 224"/>
            <p:cNvSpPr/>
            <p:nvPr/>
          </p:nvSpPr>
          <p:spPr>
            <a:xfrm>
              <a:off x="3168796" y="2835904"/>
              <a:ext cx="1559116" cy="1002890"/>
            </a:xfrm>
            <a:custGeom>
              <a:avLst/>
              <a:gdLst>
                <a:gd name="connsiteX0" fmla="*/ 0 w 1559116"/>
                <a:gd name="connsiteY0" fmla="*/ 994463 h 1002890"/>
                <a:gd name="connsiteX1" fmla="*/ 682640 w 1559116"/>
                <a:gd name="connsiteY1" fmla="*/ 1002890 h 1002890"/>
                <a:gd name="connsiteX2" fmla="*/ 682640 w 1559116"/>
                <a:gd name="connsiteY2" fmla="*/ 273899 h 1002890"/>
                <a:gd name="connsiteX3" fmla="*/ 1306286 w 1559116"/>
                <a:gd name="connsiteY3" fmla="*/ 294968 h 1002890"/>
                <a:gd name="connsiteX4" fmla="*/ 1217796 w 1559116"/>
                <a:gd name="connsiteY4" fmla="*/ 754275 h 1002890"/>
                <a:gd name="connsiteX5" fmla="*/ 1559116 w 1559116"/>
                <a:gd name="connsiteY5" fmla="*/ 682640 h 1002890"/>
                <a:gd name="connsiteX6" fmla="*/ 1521191 w 1559116"/>
                <a:gd name="connsiteY6" fmla="*/ 0 h 1002890"/>
                <a:gd name="connsiteX7" fmla="*/ 75849 w 1559116"/>
                <a:gd name="connsiteY7" fmla="*/ 63208 h 1002890"/>
                <a:gd name="connsiteX8" fmla="*/ 0 w 1559116"/>
                <a:gd name="connsiteY8" fmla="*/ 994463 h 100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9116" h="1002890">
                  <a:moveTo>
                    <a:pt x="0" y="994463"/>
                  </a:moveTo>
                  <a:lnTo>
                    <a:pt x="682640" y="1002890"/>
                  </a:lnTo>
                  <a:lnTo>
                    <a:pt x="682640" y="273899"/>
                  </a:lnTo>
                  <a:lnTo>
                    <a:pt x="1306286" y="294968"/>
                  </a:lnTo>
                  <a:lnTo>
                    <a:pt x="1217796" y="754275"/>
                  </a:lnTo>
                  <a:lnTo>
                    <a:pt x="1559116" y="682640"/>
                  </a:lnTo>
                  <a:lnTo>
                    <a:pt x="1521191" y="0"/>
                  </a:lnTo>
                  <a:lnTo>
                    <a:pt x="75849" y="63208"/>
                  </a:lnTo>
                  <a:lnTo>
                    <a:pt x="0" y="994463"/>
                  </a:lnTo>
                  <a:close/>
                </a:path>
              </a:pathLst>
            </a:custGeom>
            <a:solidFill>
              <a:schemeClr val="bg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Freeform 225"/>
            <p:cNvSpPr/>
            <p:nvPr/>
          </p:nvSpPr>
          <p:spPr>
            <a:xfrm>
              <a:off x="4913320" y="2844332"/>
              <a:ext cx="2258610" cy="1028173"/>
            </a:xfrm>
            <a:custGeom>
              <a:avLst/>
              <a:gdLst>
                <a:gd name="connsiteX0" fmla="*/ 0 w 2258610"/>
                <a:gd name="connsiteY0" fmla="*/ 952324 h 1028173"/>
                <a:gd name="connsiteX1" fmla="*/ 657356 w 2258610"/>
                <a:gd name="connsiteY1" fmla="*/ 1028173 h 1028173"/>
                <a:gd name="connsiteX2" fmla="*/ 648929 w 2258610"/>
                <a:gd name="connsiteY2" fmla="*/ 535156 h 1028173"/>
                <a:gd name="connsiteX3" fmla="*/ 750061 w 2258610"/>
                <a:gd name="connsiteY3" fmla="*/ 198050 h 1028173"/>
                <a:gd name="connsiteX4" fmla="*/ 2022636 w 2258610"/>
                <a:gd name="connsiteY4" fmla="*/ 311823 h 1028173"/>
                <a:gd name="connsiteX5" fmla="*/ 1929932 w 2258610"/>
                <a:gd name="connsiteY5" fmla="*/ 556225 h 1028173"/>
                <a:gd name="connsiteX6" fmla="*/ 1980498 w 2258610"/>
                <a:gd name="connsiteY6" fmla="*/ 737419 h 1028173"/>
                <a:gd name="connsiteX7" fmla="*/ 2258610 w 2258610"/>
                <a:gd name="connsiteY7" fmla="*/ 682639 h 1028173"/>
                <a:gd name="connsiteX8" fmla="*/ 2203830 w 2258610"/>
                <a:gd name="connsiteY8" fmla="*/ 92704 h 1028173"/>
                <a:gd name="connsiteX9" fmla="*/ 88490 w 2258610"/>
                <a:gd name="connsiteY9" fmla="*/ 0 h 1028173"/>
                <a:gd name="connsiteX10" fmla="*/ 0 w 2258610"/>
                <a:gd name="connsiteY10" fmla="*/ 952324 h 1028173"/>
                <a:gd name="connsiteX0" fmla="*/ 0 w 2258610"/>
                <a:gd name="connsiteY0" fmla="*/ 952324 h 1028173"/>
                <a:gd name="connsiteX1" fmla="*/ 657356 w 2258610"/>
                <a:gd name="connsiteY1" fmla="*/ 1028173 h 1028173"/>
                <a:gd name="connsiteX2" fmla="*/ 648929 w 2258610"/>
                <a:gd name="connsiteY2" fmla="*/ 535156 h 1028173"/>
                <a:gd name="connsiteX3" fmla="*/ 750061 w 2258610"/>
                <a:gd name="connsiteY3" fmla="*/ 198050 h 1028173"/>
                <a:gd name="connsiteX4" fmla="*/ 2022636 w 2258610"/>
                <a:gd name="connsiteY4" fmla="*/ 311823 h 1028173"/>
                <a:gd name="connsiteX5" fmla="*/ 1929932 w 2258610"/>
                <a:gd name="connsiteY5" fmla="*/ 556225 h 1028173"/>
                <a:gd name="connsiteX6" fmla="*/ 1921883 w 2258610"/>
                <a:gd name="connsiteY6" fmla="*/ 764772 h 1028173"/>
                <a:gd name="connsiteX7" fmla="*/ 2258610 w 2258610"/>
                <a:gd name="connsiteY7" fmla="*/ 682639 h 1028173"/>
                <a:gd name="connsiteX8" fmla="*/ 2203830 w 2258610"/>
                <a:gd name="connsiteY8" fmla="*/ 92704 h 1028173"/>
                <a:gd name="connsiteX9" fmla="*/ 88490 w 2258610"/>
                <a:gd name="connsiteY9" fmla="*/ 0 h 1028173"/>
                <a:gd name="connsiteX10" fmla="*/ 0 w 2258610"/>
                <a:gd name="connsiteY10" fmla="*/ 952324 h 1028173"/>
                <a:gd name="connsiteX0" fmla="*/ 0 w 2258610"/>
                <a:gd name="connsiteY0" fmla="*/ 952324 h 1028173"/>
                <a:gd name="connsiteX1" fmla="*/ 657356 w 2258610"/>
                <a:gd name="connsiteY1" fmla="*/ 1028173 h 1028173"/>
                <a:gd name="connsiteX2" fmla="*/ 648929 w 2258610"/>
                <a:gd name="connsiteY2" fmla="*/ 535156 h 1028173"/>
                <a:gd name="connsiteX3" fmla="*/ 750061 w 2258610"/>
                <a:gd name="connsiteY3" fmla="*/ 198050 h 1028173"/>
                <a:gd name="connsiteX4" fmla="*/ 2022636 w 2258610"/>
                <a:gd name="connsiteY4" fmla="*/ 311823 h 1028173"/>
                <a:gd name="connsiteX5" fmla="*/ 1929932 w 2258610"/>
                <a:gd name="connsiteY5" fmla="*/ 392102 h 1028173"/>
                <a:gd name="connsiteX6" fmla="*/ 1921883 w 2258610"/>
                <a:gd name="connsiteY6" fmla="*/ 764772 h 1028173"/>
                <a:gd name="connsiteX7" fmla="*/ 2258610 w 2258610"/>
                <a:gd name="connsiteY7" fmla="*/ 682639 h 1028173"/>
                <a:gd name="connsiteX8" fmla="*/ 2203830 w 2258610"/>
                <a:gd name="connsiteY8" fmla="*/ 92704 h 1028173"/>
                <a:gd name="connsiteX9" fmla="*/ 88490 w 2258610"/>
                <a:gd name="connsiteY9" fmla="*/ 0 h 1028173"/>
                <a:gd name="connsiteX10" fmla="*/ 0 w 2258610"/>
                <a:gd name="connsiteY10" fmla="*/ 952324 h 102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58610" h="1028173">
                  <a:moveTo>
                    <a:pt x="0" y="952324"/>
                  </a:moveTo>
                  <a:lnTo>
                    <a:pt x="657356" y="1028173"/>
                  </a:lnTo>
                  <a:lnTo>
                    <a:pt x="648929" y="535156"/>
                  </a:lnTo>
                  <a:lnTo>
                    <a:pt x="750061" y="198050"/>
                  </a:lnTo>
                  <a:lnTo>
                    <a:pt x="2022636" y="311823"/>
                  </a:lnTo>
                  <a:lnTo>
                    <a:pt x="1929932" y="392102"/>
                  </a:lnTo>
                  <a:lnTo>
                    <a:pt x="1921883" y="764772"/>
                  </a:lnTo>
                  <a:lnTo>
                    <a:pt x="2258610" y="682639"/>
                  </a:lnTo>
                  <a:lnTo>
                    <a:pt x="2203830" y="92704"/>
                  </a:lnTo>
                  <a:lnTo>
                    <a:pt x="88490" y="0"/>
                  </a:lnTo>
                  <a:lnTo>
                    <a:pt x="0" y="952324"/>
                  </a:lnTo>
                  <a:close/>
                </a:path>
              </a:pathLst>
            </a:custGeom>
            <a:solidFill>
              <a:schemeClr val="bg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Freeform 226"/>
            <p:cNvSpPr/>
            <p:nvPr/>
          </p:nvSpPr>
          <p:spPr>
            <a:xfrm>
              <a:off x="7319414" y="2852759"/>
              <a:ext cx="1209368" cy="990249"/>
            </a:xfrm>
            <a:custGeom>
              <a:avLst/>
              <a:gdLst>
                <a:gd name="connsiteX0" fmla="*/ 88490 w 1209368"/>
                <a:gd name="connsiteY0" fmla="*/ 63208 h 990249"/>
                <a:gd name="connsiteX1" fmla="*/ 0 w 1209368"/>
                <a:gd name="connsiteY1" fmla="*/ 964966 h 990249"/>
                <a:gd name="connsiteX2" fmla="*/ 669998 w 1209368"/>
                <a:gd name="connsiteY2" fmla="*/ 990249 h 990249"/>
                <a:gd name="connsiteX3" fmla="*/ 627860 w 1209368"/>
                <a:gd name="connsiteY3" fmla="*/ 404528 h 990249"/>
                <a:gd name="connsiteX4" fmla="*/ 830123 w 1209368"/>
                <a:gd name="connsiteY4" fmla="*/ 404528 h 990249"/>
                <a:gd name="connsiteX5" fmla="*/ 838551 w 1209368"/>
                <a:gd name="connsiteY5" fmla="*/ 691068 h 990249"/>
                <a:gd name="connsiteX6" fmla="*/ 1209368 w 1209368"/>
                <a:gd name="connsiteY6" fmla="*/ 657357 h 990249"/>
                <a:gd name="connsiteX7" fmla="*/ 1095594 w 1209368"/>
                <a:gd name="connsiteY7" fmla="*/ 0 h 990249"/>
                <a:gd name="connsiteX8" fmla="*/ 88490 w 1209368"/>
                <a:gd name="connsiteY8" fmla="*/ 63208 h 990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9368" h="990249">
                  <a:moveTo>
                    <a:pt x="88490" y="63208"/>
                  </a:moveTo>
                  <a:lnTo>
                    <a:pt x="0" y="964966"/>
                  </a:lnTo>
                  <a:lnTo>
                    <a:pt x="669998" y="990249"/>
                  </a:lnTo>
                  <a:lnTo>
                    <a:pt x="627860" y="404528"/>
                  </a:lnTo>
                  <a:lnTo>
                    <a:pt x="830123" y="404528"/>
                  </a:lnTo>
                  <a:lnTo>
                    <a:pt x="838551" y="691068"/>
                  </a:lnTo>
                  <a:lnTo>
                    <a:pt x="1209368" y="657357"/>
                  </a:lnTo>
                  <a:lnTo>
                    <a:pt x="1095594" y="0"/>
                  </a:lnTo>
                  <a:lnTo>
                    <a:pt x="88490" y="63208"/>
                  </a:lnTo>
                  <a:close/>
                </a:path>
              </a:pathLst>
            </a:custGeom>
            <a:solidFill>
              <a:schemeClr val="bg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Oval 103"/>
          <p:cNvSpPr/>
          <p:nvPr/>
        </p:nvSpPr>
        <p:spPr>
          <a:xfrm>
            <a:off x="5425295" y="335841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5094509" y="4110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418563" y="4267200"/>
            <a:ext cx="4240673" cy="2233714"/>
            <a:chOff x="418563" y="4267200"/>
            <a:chExt cx="4240673" cy="2233714"/>
          </a:xfrm>
        </p:grpSpPr>
        <p:grpSp>
          <p:nvGrpSpPr>
            <p:cNvPr id="11" name="Group 10"/>
            <p:cNvGrpSpPr/>
            <p:nvPr/>
          </p:nvGrpSpPr>
          <p:grpSpPr>
            <a:xfrm>
              <a:off x="742339" y="4757724"/>
              <a:ext cx="3567328" cy="1512397"/>
              <a:chOff x="1228505" y="2770615"/>
              <a:chExt cx="6789687" cy="3056498"/>
            </a:xfrm>
          </p:grpSpPr>
          <p:sp>
            <p:nvSpPr>
              <p:cNvPr id="50" name="Freeform 49"/>
              <p:cNvSpPr/>
              <p:nvPr/>
            </p:nvSpPr>
            <p:spPr>
              <a:xfrm>
                <a:off x="1228505" y="3778746"/>
                <a:ext cx="3970239" cy="2048367"/>
              </a:xfrm>
              <a:custGeom>
                <a:avLst/>
                <a:gdLst>
                  <a:gd name="connsiteX0" fmla="*/ 0 w 3701491"/>
                  <a:gd name="connsiteY0" fmla="*/ 2333548 h 2333548"/>
                  <a:gd name="connsiteX1" fmla="*/ 234086 w 3701491"/>
                  <a:gd name="connsiteY1" fmla="*/ 2004364 h 2333548"/>
                  <a:gd name="connsiteX2" fmla="*/ 512064 w 3701491"/>
                  <a:gd name="connsiteY2" fmla="*/ 1704441 h 2333548"/>
                  <a:gd name="connsiteX3" fmla="*/ 833933 w 3701491"/>
                  <a:gd name="connsiteY3" fmla="*/ 1389888 h 2333548"/>
                  <a:gd name="connsiteX4" fmla="*/ 1236269 w 3701491"/>
                  <a:gd name="connsiteY4" fmla="*/ 1104595 h 2333548"/>
                  <a:gd name="connsiteX5" fmla="*/ 1653235 w 3701491"/>
                  <a:gd name="connsiteY5" fmla="*/ 848563 h 2333548"/>
                  <a:gd name="connsiteX6" fmla="*/ 2121408 w 3701491"/>
                  <a:gd name="connsiteY6" fmla="*/ 592531 h 2333548"/>
                  <a:gd name="connsiteX7" fmla="*/ 2626157 w 3701491"/>
                  <a:gd name="connsiteY7" fmla="*/ 380390 h 2333548"/>
                  <a:gd name="connsiteX8" fmla="*/ 3152851 w 3701491"/>
                  <a:gd name="connsiteY8" fmla="*/ 168249 h 2333548"/>
                  <a:gd name="connsiteX9" fmla="*/ 3577133 w 3701491"/>
                  <a:gd name="connsiteY9" fmla="*/ 29260 h 2333548"/>
                  <a:gd name="connsiteX10" fmla="*/ 3701491 w 3701491"/>
                  <a:gd name="connsiteY10" fmla="*/ 0 h 2333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01491" h="2333548">
                    <a:moveTo>
                      <a:pt x="0" y="2333548"/>
                    </a:moveTo>
                    <a:cubicBezTo>
                      <a:pt x="74371" y="2221381"/>
                      <a:pt x="148742" y="2109215"/>
                      <a:pt x="234086" y="2004364"/>
                    </a:cubicBezTo>
                    <a:cubicBezTo>
                      <a:pt x="319430" y="1899513"/>
                      <a:pt x="412090" y="1806853"/>
                      <a:pt x="512064" y="1704441"/>
                    </a:cubicBezTo>
                    <a:cubicBezTo>
                      <a:pt x="612038" y="1602029"/>
                      <a:pt x="713232" y="1489862"/>
                      <a:pt x="833933" y="1389888"/>
                    </a:cubicBezTo>
                    <a:cubicBezTo>
                      <a:pt x="954634" y="1289914"/>
                      <a:pt x="1099719" y="1194816"/>
                      <a:pt x="1236269" y="1104595"/>
                    </a:cubicBezTo>
                    <a:cubicBezTo>
                      <a:pt x="1372819" y="1014374"/>
                      <a:pt x="1505712" y="933907"/>
                      <a:pt x="1653235" y="848563"/>
                    </a:cubicBezTo>
                    <a:cubicBezTo>
                      <a:pt x="1800758" y="763219"/>
                      <a:pt x="1959254" y="670560"/>
                      <a:pt x="2121408" y="592531"/>
                    </a:cubicBezTo>
                    <a:cubicBezTo>
                      <a:pt x="2283562" y="514502"/>
                      <a:pt x="2626157" y="380390"/>
                      <a:pt x="2626157" y="380390"/>
                    </a:cubicBezTo>
                    <a:cubicBezTo>
                      <a:pt x="2798064" y="309676"/>
                      <a:pt x="2994355" y="226771"/>
                      <a:pt x="3152851" y="168249"/>
                    </a:cubicBezTo>
                    <a:cubicBezTo>
                      <a:pt x="3311347" y="109727"/>
                      <a:pt x="3485693" y="57301"/>
                      <a:pt x="3577133" y="29260"/>
                    </a:cubicBezTo>
                    <a:cubicBezTo>
                      <a:pt x="3668573" y="1219"/>
                      <a:pt x="3685032" y="609"/>
                      <a:pt x="3701491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6048764" y="2770615"/>
                <a:ext cx="1969428" cy="256849"/>
              </a:xfrm>
              <a:custGeom>
                <a:avLst/>
                <a:gdLst>
                  <a:gd name="connsiteX0" fmla="*/ 0 w 1836116"/>
                  <a:gd name="connsiteY0" fmla="*/ 292608 h 292608"/>
                  <a:gd name="connsiteX1" fmla="*/ 453543 w 1836116"/>
                  <a:gd name="connsiteY1" fmla="*/ 212141 h 292608"/>
                  <a:gd name="connsiteX2" fmla="*/ 929031 w 1836116"/>
                  <a:gd name="connsiteY2" fmla="*/ 131674 h 292608"/>
                  <a:gd name="connsiteX3" fmla="*/ 1404519 w 1836116"/>
                  <a:gd name="connsiteY3" fmla="*/ 65837 h 292608"/>
                  <a:gd name="connsiteX4" fmla="*/ 1836116 w 1836116"/>
                  <a:gd name="connsiteY4" fmla="*/ 0 h 292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6116" h="292608">
                    <a:moveTo>
                      <a:pt x="0" y="292608"/>
                    </a:moveTo>
                    <a:lnTo>
                      <a:pt x="453543" y="212141"/>
                    </a:lnTo>
                    <a:lnTo>
                      <a:pt x="929031" y="131674"/>
                    </a:lnTo>
                    <a:cubicBezTo>
                      <a:pt x="1087527" y="107290"/>
                      <a:pt x="1404519" y="65837"/>
                      <a:pt x="1404519" y="65837"/>
                    </a:cubicBezTo>
                    <a:lnTo>
                      <a:pt x="1836116" y="0"/>
                    </a:ln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18563" y="4267200"/>
              <a:ext cx="750334" cy="2002923"/>
              <a:chOff x="612262" y="1779284"/>
              <a:chExt cx="1428110" cy="40478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Rectangle 52"/>
                  <p:cNvSpPr/>
                  <p:nvPr/>
                </p:nvSpPr>
                <p:spPr>
                  <a:xfrm>
                    <a:off x="612262" y="1779284"/>
                    <a:ext cx="1428110" cy="74640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3" name="Rectangle 5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262" y="1779284"/>
                    <a:ext cx="1428110" cy="746406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9" name="Group 8"/>
              <p:cNvGrpSpPr/>
              <p:nvPr/>
            </p:nvGrpSpPr>
            <p:grpSpPr>
              <a:xfrm>
                <a:off x="1157452" y="2448484"/>
                <a:ext cx="165829" cy="3378632"/>
                <a:chOff x="1157452" y="2448484"/>
                <a:chExt cx="165829" cy="3378632"/>
              </a:xfrm>
            </p:grpSpPr>
            <p:cxnSp>
              <p:nvCxnSpPr>
                <p:cNvPr id="52" name="Straight Arrow Connector 51"/>
                <p:cNvCxnSpPr/>
                <p:nvPr/>
              </p:nvCxnSpPr>
              <p:spPr>
                <a:xfrm flipH="1" flipV="1">
                  <a:off x="1240003" y="2448484"/>
                  <a:ext cx="1249" cy="3378632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1157452" y="3276820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1157452" y="3913592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1157452" y="4547686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1157452" y="5178037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1157452" y="2640049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2" name="Rectangle 81"/>
            <p:cNvSpPr/>
            <p:nvPr/>
          </p:nvSpPr>
          <p:spPr>
            <a:xfrm>
              <a:off x="1265979" y="5834831"/>
              <a:ext cx="515227" cy="435291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781206" y="5585266"/>
              <a:ext cx="523557" cy="686298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304763" y="5410369"/>
              <a:ext cx="519433" cy="859752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69768" y="4891171"/>
              <a:ext cx="519433" cy="1378421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795385" y="4818093"/>
              <a:ext cx="519433" cy="1450705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1012635" y="4819853"/>
              <a:ext cx="3048839" cy="1453470"/>
              <a:chOff x="2244110" y="3121218"/>
              <a:chExt cx="6161588" cy="2937409"/>
            </a:xfrm>
          </p:grpSpPr>
          <p:sp>
            <p:nvSpPr>
              <p:cNvPr id="105" name="Rectangle 104"/>
              <p:cNvSpPr/>
              <p:nvPr/>
            </p:nvSpPr>
            <p:spPr>
              <a:xfrm>
                <a:off x="2244110" y="5176008"/>
                <a:ext cx="1041255" cy="879706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85364" y="4671645"/>
                <a:ext cx="1058088" cy="1386982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343453" y="4318186"/>
                <a:ext cx="1049754" cy="1737527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6293692" y="3268906"/>
                <a:ext cx="1049754" cy="2785737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355944" y="3121218"/>
                <a:ext cx="1049754" cy="2931821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010955" y="4787492"/>
              <a:ext cx="3052402" cy="1482306"/>
              <a:chOff x="1576316" y="2906974"/>
              <a:chExt cx="6168788" cy="2995684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1576316" y="3848669"/>
                <a:ext cx="3671248" cy="2053988"/>
              </a:xfrm>
              <a:custGeom>
                <a:avLst/>
                <a:gdLst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172064 h 2178888"/>
                  <a:gd name="connsiteX1" fmla="*/ 0 w 3671248"/>
                  <a:gd name="connsiteY1" fmla="*/ 1653449 h 2178888"/>
                  <a:gd name="connsiteX2" fmla="*/ 484496 w 3671248"/>
                  <a:gd name="connsiteY2" fmla="*/ 1305431 h 2178888"/>
                  <a:gd name="connsiteX3" fmla="*/ 1044054 w 3671248"/>
                  <a:gd name="connsiteY3" fmla="*/ 1012004 h 2178888"/>
                  <a:gd name="connsiteX4" fmla="*/ 1535374 w 3671248"/>
                  <a:gd name="connsiteY4" fmla="*/ 793640 h 2178888"/>
                  <a:gd name="connsiteX5" fmla="*/ 2101756 w 3671248"/>
                  <a:gd name="connsiteY5" fmla="*/ 582100 h 2178888"/>
                  <a:gd name="connsiteX6" fmla="*/ 2593075 w 3671248"/>
                  <a:gd name="connsiteY6" fmla="*/ 431974 h 2178888"/>
                  <a:gd name="connsiteX7" fmla="*/ 3138985 w 3671248"/>
                  <a:gd name="connsiteY7" fmla="*/ 254553 h 2178888"/>
                  <a:gd name="connsiteX8" fmla="*/ 3671248 w 3671248"/>
                  <a:gd name="connsiteY8" fmla="*/ 124900 h 2178888"/>
                  <a:gd name="connsiteX9" fmla="*/ 3664424 w 3671248"/>
                  <a:gd name="connsiteY9" fmla="*/ 2178888 h 2178888"/>
                  <a:gd name="connsiteX10" fmla="*/ 0 w 3671248"/>
                  <a:gd name="connsiteY10" fmla="*/ 2172064 h 21788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71248" h="2053988">
                    <a:moveTo>
                      <a:pt x="0" y="2047164"/>
                    </a:moveTo>
                    <a:lnTo>
                      <a:pt x="0" y="1528549"/>
                    </a:lnTo>
                    <a:cubicBezTo>
                      <a:pt x="108045" y="1425053"/>
                      <a:pt x="310487" y="1287438"/>
                      <a:pt x="484496" y="1180531"/>
                    </a:cubicBezTo>
                    <a:cubicBezTo>
                      <a:pt x="658505" y="1073624"/>
                      <a:pt x="868908" y="972403"/>
                      <a:pt x="1044054" y="887104"/>
                    </a:cubicBezTo>
                    <a:cubicBezTo>
                      <a:pt x="1219200" y="801806"/>
                      <a:pt x="1359090" y="740391"/>
                      <a:pt x="1535374" y="668740"/>
                    </a:cubicBezTo>
                    <a:cubicBezTo>
                      <a:pt x="1711658" y="597089"/>
                      <a:pt x="1925473" y="517478"/>
                      <a:pt x="2101756" y="457200"/>
                    </a:cubicBezTo>
                    <a:cubicBezTo>
                      <a:pt x="2278039" y="396922"/>
                      <a:pt x="2411105" y="366214"/>
                      <a:pt x="2593075" y="307074"/>
                    </a:cubicBezTo>
                    <a:lnTo>
                      <a:pt x="3138985" y="129653"/>
                    </a:lnTo>
                    <a:cubicBezTo>
                      <a:pt x="3320955" y="70513"/>
                      <a:pt x="3474493" y="40944"/>
                      <a:pt x="3671248" y="0"/>
                    </a:cubicBezTo>
                    <a:cubicBezTo>
                      <a:pt x="3668973" y="684663"/>
                      <a:pt x="3666699" y="1369325"/>
                      <a:pt x="3664424" y="2053988"/>
                    </a:cubicBezTo>
                    <a:lnTo>
                      <a:pt x="0" y="204716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A0066">
                      <a:alpha val="50000"/>
                    </a:srgbClr>
                  </a:gs>
                  <a:gs pos="53000">
                    <a:srgbClr val="FF0000">
                      <a:alpha val="50000"/>
                    </a:srgbClr>
                  </a:gs>
                  <a:gs pos="100000">
                    <a:srgbClr val="FF8200">
                      <a:alpha val="50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5725236" y="2906974"/>
                <a:ext cx="2019868" cy="2995684"/>
              </a:xfrm>
              <a:custGeom>
                <a:avLst/>
                <a:gdLst>
                  <a:gd name="connsiteX0" fmla="*/ 2518012 w 2538483"/>
                  <a:gd name="connsiteY0" fmla="*/ 3050275 h 3057099"/>
                  <a:gd name="connsiteX1" fmla="*/ 2538483 w 2538483"/>
                  <a:gd name="connsiteY1" fmla="*/ 0 h 3057099"/>
                  <a:gd name="connsiteX2" fmla="*/ 1890215 w 2538483"/>
                  <a:gd name="connsiteY2" fmla="*/ 75063 h 3057099"/>
                  <a:gd name="connsiteX3" fmla="*/ 1487606 w 2538483"/>
                  <a:gd name="connsiteY3" fmla="*/ 122830 h 3057099"/>
                  <a:gd name="connsiteX4" fmla="*/ 962167 w 2538483"/>
                  <a:gd name="connsiteY4" fmla="*/ 184245 h 3057099"/>
                  <a:gd name="connsiteX5" fmla="*/ 498143 w 2538483"/>
                  <a:gd name="connsiteY5" fmla="*/ 272956 h 3057099"/>
                  <a:gd name="connsiteX6" fmla="*/ 40943 w 2538483"/>
                  <a:gd name="connsiteY6" fmla="*/ 348018 h 3057099"/>
                  <a:gd name="connsiteX7" fmla="*/ 0 w 2538483"/>
                  <a:gd name="connsiteY7" fmla="*/ 3057099 h 3057099"/>
                  <a:gd name="connsiteX8" fmla="*/ 2518012 w 2538483"/>
                  <a:gd name="connsiteY8" fmla="*/ 3050275 h 3057099"/>
                  <a:gd name="connsiteX0" fmla="*/ 2518012 w 2538483"/>
                  <a:gd name="connsiteY0" fmla="*/ 3050275 h 3057099"/>
                  <a:gd name="connsiteX1" fmla="*/ 2538483 w 2538483"/>
                  <a:gd name="connsiteY1" fmla="*/ 0 h 3057099"/>
                  <a:gd name="connsiteX2" fmla="*/ 1487606 w 2538483"/>
                  <a:gd name="connsiteY2" fmla="*/ 122830 h 3057099"/>
                  <a:gd name="connsiteX3" fmla="*/ 962167 w 2538483"/>
                  <a:gd name="connsiteY3" fmla="*/ 184245 h 3057099"/>
                  <a:gd name="connsiteX4" fmla="*/ 498143 w 2538483"/>
                  <a:gd name="connsiteY4" fmla="*/ 272956 h 3057099"/>
                  <a:gd name="connsiteX5" fmla="*/ 40943 w 2538483"/>
                  <a:gd name="connsiteY5" fmla="*/ 348018 h 3057099"/>
                  <a:gd name="connsiteX6" fmla="*/ 0 w 2538483"/>
                  <a:gd name="connsiteY6" fmla="*/ 3057099 h 3057099"/>
                  <a:gd name="connsiteX7" fmla="*/ 2518012 w 2538483"/>
                  <a:gd name="connsiteY7" fmla="*/ 3050275 h 3057099"/>
                  <a:gd name="connsiteX0" fmla="*/ 2518012 w 2518012"/>
                  <a:gd name="connsiteY0" fmla="*/ 2982036 h 2988860"/>
                  <a:gd name="connsiteX1" fmla="*/ 2026692 w 2518012"/>
                  <a:gd name="connsiteY1" fmla="*/ 0 h 2988860"/>
                  <a:gd name="connsiteX2" fmla="*/ 1487606 w 2518012"/>
                  <a:gd name="connsiteY2" fmla="*/ 54591 h 2988860"/>
                  <a:gd name="connsiteX3" fmla="*/ 962167 w 2518012"/>
                  <a:gd name="connsiteY3" fmla="*/ 116006 h 2988860"/>
                  <a:gd name="connsiteX4" fmla="*/ 498143 w 2518012"/>
                  <a:gd name="connsiteY4" fmla="*/ 204717 h 2988860"/>
                  <a:gd name="connsiteX5" fmla="*/ 40943 w 2518012"/>
                  <a:gd name="connsiteY5" fmla="*/ 279779 h 2988860"/>
                  <a:gd name="connsiteX6" fmla="*/ 0 w 2518012"/>
                  <a:gd name="connsiteY6" fmla="*/ 2988860 h 2988860"/>
                  <a:gd name="connsiteX7" fmla="*/ 2518012 w 2518012"/>
                  <a:gd name="connsiteY7" fmla="*/ 2982036 h 2988860"/>
                  <a:gd name="connsiteX0" fmla="*/ 2006221 w 2026692"/>
                  <a:gd name="connsiteY0" fmla="*/ 2995684 h 2995684"/>
                  <a:gd name="connsiteX1" fmla="*/ 2026692 w 2026692"/>
                  <a:gd name="connsiteY1" fmla="*/ 0 h 2995684"/>
                  <a:gd name="connsiteX2" fmla="*/ 1487606 w 2026692"/>
                  <a:gd name="connsiteY2" fmla="*/ 54591 h 2995684"/>
                  <a:gd name="connsiteX3" fmla="*/ 962167 w 2026692"/>
                  <a:gd name="connsiteY3" fmla="*/ 116006 h 2995684"/>
                  <a:gd name="connsiteX4" fmla="*/ 498143 w 2026692"/>
                  <a:gd name="connsiteY4" fmla="*/ 204717 h 2995684"/>
                  <a:gd name="connsiteX5" fmla="*/ 40943 w 2026692"/>
                  <a:gd name="connsiteY5" fmla="*/ 279779 h 2995684"/>
                  <a:gd name="connsiteX6" fmla="*/ 0 w 2026692"/>
                  <a:gd name="connsiteY6" fmla="*/ 2988860 h 2995684"/>
                  <a:gd name="connsiteX7" fmla="*/ 2006221 w 2026692"/>
                  <a:gd name="connsiteY7" fmla="*/ 2995684 h 2995684"/>
                  <a:gd name="connsiteX0" fmla="*/ 2006221 w 2019868"/>
                  <a:gd name="connsiteY0" fmla="*/ 2995684 h 2995684"/>
                  <a:gd name="connsiteX1" fmla="*/ 2019868 w 2019868"/>
                  <a:gd name="connsiteY1" fmla="*/ 0 h 2995684"/>
                  <a:gd name="connsiteX2" fmla="*/ 1487606 w 2019868"/>
                  <a:gd name="connsiteY2" fmla="*/ 54591 h 2995684"/>
                  <a:gd name="connsiteX3" fmla="*/ 962167 w 2019868"/>
                  <a:gd name="connsiteY3" fmla="*/ 116006 h 2995684"/>
                  <a:gd name="connsiteX4" fmla="*/ 498143 w 2019868"/>
                  <a:gd name="connsiteY4" fmla="*/ 204717 h 2995684"/>
                  <a:gd name="connsiteX5" fmla="*/ 40943 w 2019868"/>
                  <a:gd name="connsiteY5" fmla="*/ 279779 h 2995684"/>
                  <a:gd name="connsiteX6" fmla="*/ 0 w 2019868"/>
                  <a:gd name="connsiteY6" fmla="*/ 2988860 h 2995684"/>
                  <a:gd name="connsiteX7" fmla="*/ 2006221 w 2019868"/>
                  <a:gd name="connsiteY7" fmla="*/ 2995684 h 2995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19868" h="2995684">
                    <a:moveTo>
                      <a:pt x="2006221" y="2995684"/>
                    </a:moveTo>
                    <a:lnTo>
                      <a:pt x="2019868" y="0"/>
                    </a:lnTo>
                    <a:lnTo>
                      <a:pt x="1487606" y="54591"/>
                    </a:lnTo>
                    <a:lnTo>
                      <a:pt x="962167" y="116006"/>
                    </a:lnTo>
                    <a:lnTo>
                      <a:pt x="498143" y="204717"/>
                    </a:lnTo>
                    <a:lnTo>
                      <a:pt x="40943" y="279779"/>
                    </a:lnTo>
                    <a:lnTo>
                      <a:pt x="0" y="2988860"/>
                    </a:lnTo>
                    <a:lnTo>
                      <a:pt x="2006221" y="2995684"/>
                    </a:lnTo>
                    <a:close/>
                  </a:path>
                </a:pathLst>
              </a:custGeom>
              <a:gradFill>
                <a:gsLst>
                  <a:gs pos="0">
                    <a:srgbClr val="BA0066">
                      <a:alpha val="50000"/>
                    </a:srgbClr>
                  </a:gs>
                  <a:gs pos="53000">
                    <a:srgbClr val="FF0000">
                      <a:alpha val="50000"/>
                    </a:srgbClr>
                  </a:gs>
                  <a:gs pos="100000">
                    <a:srgbClr val="FF8200">
                      <a:alpha val="50000"/>
                    </a:srgbClr>
                  </a:gs>
                </a:gsLst>
                <a:path path="circle">
                  <a:fillToRect l="100000" t="100000"/>
                </a:path>
              </a:gradFill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Rectangle 87"/>
            <p:cNvSpPr/>
            <p:nvPr/>
          </p:nvSpPr>
          <p:spPr>
            <a:xfrm>
              <a:off x="2840748" y="4757724"/>
              <a:ext cx="558512" cy="1541117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781256" y="6241861"/>
              <a:ext cx="251599" cy="259053"/>
              <a:chOff x="1112103" y="5846200"/>
              <a:chExt cx="508473" cy="523536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 rot="5400000">
                <a:off x="1507005" y="59140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TextBox 116"/>
              <p:cNvSpPr txBox="1"/>
              <p:nvPr/>
            </p:nvSpPr>
            <p:spPr>
              <a:xfrm>
                <a:off x="1112103" y="6000403"/>
                <a:ext cx="508473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3/2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3733800" y="6242208"/>
              <a:ext cx="419755" cy="239385"/>
              <a:chOff x="919183" y="5846200"/>
              <a:chExt cx="848309" cy="483788"/>
            </a:xfrm>
          </p:grpSpPr>
          <p:cxnSp>
            <p:nvCxnSpPr>
              <p:cNvPr id="119" name="Straight Connector 118"/>
              <p:cNvCxnSpPr/>
              <p:nvPr/>
            </p:nvCxnSpPr>
            <p:spPr>
              <a:xfrm rot="5400000">
                <a:off x="1507005" y="59140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919183" y="5960655"/>
                <a:ext cx="848309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+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1/2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2819400" y="5196616"/>
              <a:ext cx="145937" cy="107916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697144" y="5196617"/>
              <a:ext cx="249462" cy="1061204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50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749036" y="6177505"/>
              <a:ext cx="3910200" cy="160417"/>
              <a:chOff x="1241252" y="5639938"/>
              <a:chExt cx="7442275" cy="324196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rot="5400000">
                <a:off x="2157293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3145985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4134677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5400000">
                <a:off x="6960216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5400000">
                <a:off x="7948908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Rectangle 91"/>
                  <p:cNvSpPr/>
                  <p:nvPr/>
                </p:nvSpPr>
                <p:spPr>
                  <a:xfrm>
                    <a:off x="8288824" y="5639938"/>
                    <a:ext cx="394703" cy="32419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Rectangle 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88824" y="5639938"/>
                    <a:ext cx="394703" cy="324196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r="-35294" b="-9259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6" name="Straight Connector 65"/>
              <p:cNvCxnSpPr/>
              <p:nvPr/>
            </p:nvCxnSpPr>
            <p:spPr>
              <a:xfrm rot="5400000">
                <a:off x="5123369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5973063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>
                <a:off x="1241252" y="5827114"/>
                <a:ext cx="7127407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Rectangle 75"/>
            <p:cNvSpPr/>
            <p:nvPr/>
          </p:nvSpPr>
          <p:spPr>
            <a:xfrm>
              <a:off x="2819862" y="6184728"/>
              <a:ext cx="412890" cy="154203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2919717" y="6159007"/>
              <a:ext cx="248752" cy="210242"/>
              <a:chOff x="4443663" y="2630390"/>
              <a:chExt cx="441402" cy="484046"/>
            </a:xfrm>
          </p:grpSpPr>
          <p:sp>
            <p:nvSpPr>
              <p:cNvPr id="90" name="Freeform 89"/>
              <p:cNvSpPr/>
              <p:nvPr/>
            </p:nvSpPr>
            <p:spPr>
              <a:xfrm>
                <a:off x="4443663" y="2630390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4624381" y="2643385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0267733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2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43293E-6 L 0.13959 -0.04579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-229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7872E-6 L 0.1092 0.00023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0" animBg="1"/>
      <p:bldP spid="94" grpId="0"/>
      <p:bldP spid="15" grpId="0"/>
      <p:bldP spid="17" grpId="0"/>
      <p:bldP spid="95" grpId="0"/>
      <p:bldP spid="96" grpId="0"/>
      <p:bldP spid="19" grpId="0" animBg="1"/>
      <p:bldP spid="24" grpId="0" animBg="1"/>
      <p:bldP spid="30" grpId="0" animBg="1"/>
      <p:bldP spid="224" grpId="0" animBg="1"/>
      <p:bldP spid="104" grpId="0" animBg="1"/>
      <p:bldP spid="104" grpId="1" animBg="1"/>
      <p:bldP spid="104" grpId="2" animBg="1"/>
      <p:bldP spid="107" grpId="0" animBg="1"/>
      <p:bldP spid="107" grpId="1" animBg="1"/>
      <p:bldP spid="107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418563" y="4267200"/>
            <a:ext cx="4240673" cy="2233714"/>
            <a:chOff x="418563" y="4267200"/>
            <a:chExt cx="4240673" cy="2233714"/>
          </a:xfrm>
        </p:grpSpPr>
        <p:grpSp>
          <p:nvGrpSpPr>
            <p:cNvPr id="81" name="Group 80"/>
            <p:cNvGrpSpPr/>
            <p:nvPr/>
          </p:nvGrpSpPr>
          <p:grpSpPr>
            <a:xfrm>
              <a:off x="742339" y="4757724"/>
              <a:ext cx="3567328" cy="1512397"/>
              <a:chOff x="1228505" y="2770615"/>
              <a:chExt cx="6789687" cy="3056498"/>
            </a:xfrm>
          </p:grpSpPr>
          <p:sp>
            <p:nvSpPr>
              <p:cNvPr id="157" name="Freeform 156"/>
              <p:cNvSpPr/>
              <p:nvPr/>
            </p:nvSpPr>
            <p:spPr>
              <a:xfrm>
                <a:off x="1228505" y="3778746"/>
                <a:ext cx="3970239" cy="2048367"/>
              </a:xfrm>
              <a:custGeom>
                <a:avLst/>
                <a:gdLst>
                  <a:gd name="connsiteX0" fmla="*/ 0 w 3701491"/>
                  <a:gd name="connsiteY0" fmla="*/ 2333548 h 2333548"/>
                  <a:gd name="connsiteX1" fmla="*/ 234086 w 3701491"/>
                  <a:gd name="connsiteY1" fmla="*/ 2004364 h 2333548"/>
                  <a:gd name="connsiteX2" fmla="*/ 512064 w 3701491"/>
                  <a:gd name="connsiteY2" fmla="*/ 1704441 h 2333548"/>
                  <a:gd name="connsiteX3" fmla="*/ 833933 w 3701491"/>
                  <a:gd name="connsiteY3" fmla="*/ 1389888 h 2333548"/>
                  <a:gd name="connsiteX4" fmla="*/ 1236269 w 3701491"/>
                  <a:gd name="connsiteY4" fmla="*/ 1104595 h 2333548"/>
                  <a:gd name="connsiteX5" fmla="*/ 1653235 w 3701491"/>
                  <a:gd name="connsiteY5" fmla="*/ 848563 h 2333548"/>
                  <a:gd name="connsiteX6" fmla="*/ 2121408 w 3701491"/>
                  <a:gd name="connsiteY6" fmla="*/ 592531 h 2333548"/>
                  <a:gd name="connsiteX7" fmla="*/ 2626157 w 3701491"/>
                  <a:gd name="connsiteY7" fmla="*/ 380390 h 2333548"/>
                  <a:gd name="connsiteX8" fmla="*/ 3152851 w 3701491"/>
                  <a:gd name="connsiteY8" fmla="*/ 168249 h 2333548"/>
                  <a:gd name="connsiteX9" fmla="*/ 3577133 w 3701491"/>
                  <a:gd name="connsiteY9" fmla="*/ 29260 h 2333548"/>
                  <a:gd name="connsiteX10" fmla="*/ 3701491 w 3701491"/>
                  <a:gd name="connsiteY10" fmla="*/ 0 h 2333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01491" h="2333548">
                    <a:moveTo>
                      <a:pt x="0" y="2333548"/>
                    </a:moveTo>
                    <a:cubicBezTo>
                      <a:pt x="74371" y="2221381"/>
                      <a:pt x="148742" y="2109215"/>
                      <a:pt x="234086" y="2004364"/>
                    </a:cubicBezTo>
                    <a:cubicBezTo>
                      <a:pt x="319430" y="1899513"/>
                      <a:pt x="412090" y="1806853"/>
                      <a:pt x="512064" y="1704441"/>
                    </a:cubicBezTo>
                    <a:cubicBezTo>
                      <a:pt x="612038" y="1602029"/>
                      <a:pt x="713232" y="1489862"/>
                      <a:pt x="833933" y="1389888"/>
                    </a:cubicBezTo>
                    <a:cubicBezTo>
                      <a:pt x="954634" y="1289914"/>
                      <a:pt x="1099719" y="1194816"/>
                      <a:pt x="1236269" y="1104595"/>
                    </a:cubicBezTo>
                    <a:cubicBezTo>
                      <a:pt x="1372819" y="1014374"/>
                      <a:pt x="1505712" y="933907"/>
                      <a:pt x="1653235" y="848563"/>
                    </a:cubicBezTo>
                    <a:cubicBezTo>
                      <a:pt x="1800758" y="763219"/>
                      <a:pt x="1959254" y="670560"/>
                      <a:pt x="2121408" y="592531"/>
                    </a:cubicBezTo>
                    <a:cubicBezTo>
                      <a:pt x="2283562" y="514502"/>
                      <a:pt x="2626157" y="380390"/>
                      <a:pt x="2626157" y="380390"/>
                    </a:cubicBezTo>
                    <a:cubicBezTo>
                      <a:pt x="2798064" y="309676"/>
                      <a:pt x="2994355" y="226771"/>
                      <a:pt x="3152851" y="168249"/>
                    </a:cubicBezTo>
                    <a:cubicBezTo>
                      <a:pt x="3311347" y="109727"/>
                      <a:pt x="3485693" y="57301"/>
                      <a:pt x="3577133" y="29260"/>
                    </a:cubicBezTo>
                    <a:cubicBezTo>
                      <a:pt x="3668573" y="1219"/>
                      <a:pt x="3685032" y="609"/>
                      <a:pt x="3701491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Freeform 157"/>
              <p:cNvSpPr/>
              <p:nvPr/>
            </p:nvSpPr>
            <p:spPr>
              <a:xfrm>
                <a:off x="6048764" y="2770615"/>
                <a:ext cx="1969428" cy="256849"/>
              </a:xfrm>
              <a:custGeom>
                <a:avLst/>
                <a:gdLst>
                  <a:gd name="connsiteX0" fmla="*/ 0 w 1836116"/>
                  <a:gd name="connsiteY0" fmla="*/ 292608 h 292608"/>
                  <a:gd name="connsiteX1" fmla="*/ 453543 w 1836116"/>
                  <a:gd name="connsiteY1" fmla="*/ 212141 h 292608"/>
                  <a:gd name="connsiteX2" fmla="*/ 929031 w 1836116"/>
                  <a:gd name="connsiteY2" fmla="*/ 131674 h 292608"/>
                  <a:gd name="connsiteX3" fmla="*/ 1404519 w 1836116"/>
                  <a:gd name="connsiteY3" fmla="*/ 65837 h 292608"/>
                  <a:gd name="connsiteX4" fmla="*/ 1836116 w 1836116"/>
                  <a:gd name="connsiteY4" fmla="*/ 0 h 292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6116" h="292608">
                    <a:moveTo>
                      <a:pt x="0" y="292608"/>
                    </a:moveTo>
                    <a:lnTo>
                      <a:pt x="453543" y="212141"/>
                    </a:lnTo>
                    <a:lnTo>
                      <a:pt x="929031" y="131674"/>
                    </a:lnTo>
                    <a:cubicBezTo>
                      <a:pt x="1087527" y="107290"/>
                      <a:pt x="1404519" y="65837"/>
                      <a:pt x="1404519" y="65837"/>
                    </a:cubicBezTo>
                    <a:lnTo>
                      <a:pt x="1836116" y="0"/>
                    </a:ln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18563" y="4267200"/>
              <a:ext cx="750334" cy="2002923"/>
              <a:chOff x="612262" y="1779284"/>
              <a:chExt cx="1428110" cy="40478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Rectangle 148"/>
                  <p:cNvSpPr/>
                  <p:nvPr/>
                </p:nvSpPr>
                <p:spPr>
                  <a:xfrm>
                    <a:off x="612262" y="1779284"/>
                    <a:ext cx="1428110" cy="74640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3" name="Rectangle 5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262" y="1779284"/>
                    <a:ext cx="1428110" cy="74640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50" name="Group 149"/>
              <p:cNvGrpSpPr/>
              <p:nvPr/>
            </p:nvGrpSpPr>
            <p:grpSpPr>
              <a:xfrm>
                <a:off x="1157452" y="2448484"/>
                <a:ext cx="165829" cy="3378632"/>
                <a:chOff x="1157452" y="2448484"/>
                <a:chExt cx="165829" cy="3378632"/>
              </a:xfrm>
            </p:grpSpPr>
            <p:cxnSp>
              <p:nvCxnSpPr>
                <p:cNvPr id="151" name="Straight Arrow Connector 150"/>
                <p:cNvCxnSpPr/>
                <p:nvPr/>
              </p:nvCxnSpPr>
              <p:spPr>
                <a:xfrm flipH="1" flipV="1">
                  <a:off x="1240003" y="2448484"/>
                  <a:ext cx="1249" cy="3378632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>
                  <a:off x="1157452" y="3276820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1157452" y="3913592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1157452" y="4547686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1157452" y="5178037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1157452" y="2640049"/>
                  <a:ext cx="165829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5" name="Rectangle 94"/>
            <p:cNvSpPr/>
            <p:nvPr/>
          </p:nvSpPr>
          <p:spPr>
            <a:xfrm>
              <a:off x="1265979" y="5834831"/>
              <a:ext cx="515227" cy="435291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781206" y="5585266"/>
              <a:ext cx="523557" cy="686298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304763" y="5410369"/>
              <a:ext cx="519433" cy="859752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269768" y="4891171"/>
              <a:ext cx="519433" cy="1378421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3795385" y="4818093"/>
              <a:ext cx="519433" cy="1450705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alpha val="10000"/>
                  </a:srgbClr>
                </a:gs>
                <a:gs pos="100000">
                  <a:schemeClr val="accent6">
                    <a:lumMod val="50000"/>
                    <a:alpha val="10000"/>
                  </a:schemeClr>
                </a:gs>
                <a:gs pos="51000">
                  <a:srgbClr val="FF7A00">
                    <a:alpha val="10000"/>
                  </a:srgbClr>
                </a:gs>
              </a:gsLst>
              <a:lin ang="3600000" scaled="0"/>
              <a:tileRect/>
            </a:gradFill>
            <a:ln>
              <a:solidFill>
                <a:srgbClr val="FFFF00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1012635" y="4819853"/>
              <a:ext cx="3048839" cy="1453470"/>
              <a:chOff x="2244110" y="3121218"/>
              <a:chExt cx="6161588" cy="2937409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2244110" y="5176008"/>
                <a:ext cx="1041255" cy="879706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3285364" y="4671645"/>
                <a:ext cx="1058088" cy="1386982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4343453" y="4318186"/>
                <a:ext cx="1049754" cy="1737527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6293692" y="3268906"/>
                <a:ext cx="1049754" cy="2785737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7355944" y="3121218"/>
                <a:ext cx="1049754" cy="2931821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/>
                  </a:gs>
                  <a:gs pos="100000">
                    <a:schemeClr val="accent6">
                      <a:lumMod val="50000"/>
                    </a:schemeClr>
                  </a:gs>
                  <a:gs pos="51000">
                    <a:srgbClr val="FF7A00"/>
                  </a:gs>
                </a:gsLst>
                <a:lin ang="3600000" scaled="0"/>
                <a:tileRect/>
              </a:gra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1010955" y="4787492"/>
              <a:ext cx="3052402" cy="1482306"/>
              <a:chOff x="1576316" y="2906974"/>
              <a:chExt cx="6168788" cy="2995684"/>
            </a:xfrm>
          </p:grpSpPr>
          <p:sp>
            <p:nvSpPr>
              <p:cNvPr id="142" name="Freeform 141"/>
              <p:cNvSpPr/>
              <p:nvPr/>
            </p:nvSpPr>
            <p:spPr>
              <a:xfrm>
                <a:off x="1576316" y="3848669"/>
                <a:ext cx="3671248" cy="2053988"/>
              </a:xfrm>
              <a:custGeom>
                <a:avLst/>
                <a:gdLst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  <a:gd name="connsiteX0" fmla="*/ 0 w 3671248"/>
                  <a:gd name="connsiteY0" fmla="*/ 2172064 h 2178888"/>
                  <a:gd name="connsiteX1" fmla="*/ 0 w 3671248"/>
                  <a:gd name="connsiteY1" fmla="*/ 1653449 h 2178888"/>
                  <a:gd name="connsiteX2" fmla="*/ 484496 w 3671248"/>
                  <a:gd name="connsiteY2" fmla="*/ 1305431 h 2178888"/>
                  <a:gd name="connsiteX3" fmla="*/ 1044054 w 3671248"/>
                  <a:gd name="connsiteY3" fmla="*/ 1012004 h 2178888"/>
                  <a:gd name="connsiteX4" fmla="*/ 1535374 w 3671248"/>
                  <a:gd name="connsiteY4" fmla="*/ 793640 h 2178888"/>
                  <a:gd name="connsiteX5" fmla="*/ 2101756 w 3671248"/>
                  <a:gd name="connsiteY5" fmla="*/ 582100 h 2178888"/>
                  <a:gd name="connsiteX6" fmla="*/ 2593075 w 3671248"/>
                  <a:gd name="connsiteY6" fmla="*/ 431974 h 2178888"/>
                  <a:gd name="connsiteX7" fmla="*/ 3138985 w 3671248"/>
                  <a:gd name="connsiteY7" fmla="*/ 254553 h 2178888"/>
                  <a:gd name="connsiteX8" fmla="*/ 3671248 w 3671248"/>
                  <a:gd name="connsiteY8" fmla="*/ 124900 h 2178888"/>
                  <a:gd name="connsiteX9" fmla="*/ 3664424 w 3671248"/>
                  <a:gd name="connsiteY9" fmla="*/ 2178888 h 2178888"/>
                  <a:gd name="connsiteX10" fmla="*/ 0 w 3671248"/>
                  <a:gd name="connsiteY10" fmla="*/ 2172064 h 2178888"/>
                  <a:gd name="connsiteX0" fmla="*/ 0 w 3671248"/>
                  <a:gd name="connsiteY0" fmla="*/ 2047164 h 2053988"/>
                  <a:gd name="connsiteX1" fmla="*/ 0 w 3671248"/>
                  <a:gd name="connsiteY1" fmla="*/ 1528549 h 2053988"/>
                  <a:gd name="connsiteX2" fmla="*/ 484496 w 3671248"/>
                  <a:gd name="connsiteY2" fmla="*/ 1180531 h 2053988"/>
                  <a:gd name="connsiteX3" fmla="*/ 1044054 w 3671248"/>
                  <a:gd name="connsiteY3" fmla="*/ 887104 h 2053988"/>
                  <a:gd name="connsiteX4" fmla="*/ 1535374 w 3671248"/>
                  <a:gd name="connsiteY4" fmla="*/ 668740 h 2053988"/>
                  <a:gd name="connsiteX5" fmla="*/ 2101756 w 3671248"/>
                  <a:gd name="connsiteY5" fmla="*/ 457200 h 2053988"/>
                  <a:gd name="connsiteX6" fmla="*/ 2593075 w 3671248"/>
                  <a:gd name="connsiteY6" fmla="*/ 307074 h 2053988"/>
                  <a:gd name="connsiteX7" fmla="*/ 3138985 w 3671248"/>
                  <a:gd name="connsiteY7" fmla="*/ 129653 h 2053988"/>
                  <a:gd name="connsiteX8" fmla="*/ 3671248 w 3671248"/>
                  <a:gd name="connsiteY8" fmla="*/ 0 h 2053988"/>
                  <a:gd name="connsiteX9" fmla="*/ 3664424 w 3671248"/>
                  <a:gd name="connsiteY9" fmla="*/ 2053988 h 2053988"/>
                  <a:gd name="connsiteX10" fmla="*/ 0 w 3671248"/>
                  <a:gd name="connsiteY10" fmla="*/ 2047164 h 2053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71248" h="2053988">
                    <a:moveTo>
                      <a:pt x="0" y="2047164"/>
                    </a:moveTo>
                    <a:lnTo>
                      <a:pt x="0" y="1528549"/>
                    </a:lnTo>
                    <a:cubicBezTo>
                      <a:pt x="108045" y="1425053"/>
                      <a:pt x="310487" y="1287438"/>
                      <a:pt x="484496" y="1180531"/>
                    </a:cubicBezTo>
                    <a:cubicBezTo>
                      <a:pt x="658505" y="1073624"/>
                      <a:pt x="868908" y="972403"/>
                      <a:pt x="1044054" y="887104"/>
                    </a:cubicBezTo>
                    <a:cubicBezTo>
                      <a:pt x="1219200" y="801806"/>
                      <a:pt x="1359090" y="740391"/>
                      <a:pt x="1535374" y="668740"/>
                    </a:cubicBezTo>
                    <a:cubicBezTo>
                      <a:pt x="1711658" y="597089"/>
                      <a:pt x="1925473" y="517478"/>
                      <a:pt x="2101756" y="457200"/>
                    </a:cubicBezTo>
                    <a:cubicBezTo>
                      <a:pt x="2278039" y="396922"/>
                      <a:pt x="2411105" y="366214"/>
                      <a:pt x="2593075" y="307074"/>
                    </a:cubicBezTo>
                    <a:lnTo>
                      <a:pt x="3138985" y="129653"/>
                    </a:lnTo>
                    <a:cubicBezTo>
                      <a:pt x="3320955" y="70513"/>
                      <a:pt x="3474493" y="40944"/>
                      <a:pt x="3671248" y="0"/>
                    </a:cubicBezTo>
                    <a:cubicBezTo>
                      <a:pt x="3668973" y="684663"/>
                      <a:pt x="3666699" y="1369325"/>
                      <a:pt x="3664424" y="2053988"/>
                    </a:cubicBezTo>
                    <a:lnTo>
                      <a:pt x="0" y="204716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A0066">
                      <a:alpha val="50000"/>
                    </a:srgbClr>
                  </a:gs>
                  <a:gs pos="53000">
                    <a:srgbClr val="FF0000">
                      <a:alpha val="50000"/>
                    </a:srgbClr>
                  </a:gs>
                  <a:gs pos="100000">
                    <a:srgbClr val="FF8200">
                      <a:alpha val="50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5725236" y="2906974"/>
                <a:ext cx="2019868" cy="2995684"/>
              </a:xfrm>
              <a:custGeom>
                <a:avLst/>
                <a:gdLst>
                  <a:gd name="connsiteX0" fmla="*/ 2518012 w 2538483"/>
                  <a:gd name="connsiteY0" fmla="*/ 3050275 h 3057099"/>
                  <a:gd name="connsiteX1" fmla="*/ 2538483 w 2538483"/>
                  <a:gd name="connsiteY1" fmla="*/ 0 h 3057099"/>
                  <a:gd name="connsiteX2" fmla="*/ 1890215 w 2538483"/>
                  <a:gd name="connsiteY2" fmla="*/ 75063 h 3057099"/>
                  <a:gd name="connsiteX3" fmla="*/ 1487606 w 2538483"/>
                  <a:gd name="connsiteY3" fmla="*/ 122830 h 3057099"/>
                  <a:gd name="connsiteX4" fmla="*/ 962167 w 2538483"/>
                  <a:gd name="connsiteY4" fmla="*/ 184245 h 3057099"/>
                  <a:gd name="connsiteX5" fmla="*/ 498143 w 2538483"/>
                  <a:gd name="connsiteY5" fmla="*/ 272956 h 3057099"/>
                  <a:gd name="connsiteX6" fmla="*/ 40943 w 2538483"/>
                  <a:gd name="connsiteY6" fmla="*/ 348018 h 3057099"/>
                  <a:gd name="connsiteX7" fmla="*/ 0 w 2538483"/>
                  <a:gd name="connsiteY7" fmla="*/ 3057099 h 3057099"/>
                  <a:gd name="connsiteX8" fmla="*/ 2518012 w 2538483"/>
                  <a:gd name="connsiteY8" fmla="*/ 3050275 h 3057099"/>
                  <a:gd name="connsiteX0" fmla="*/ 2518012 w 2538483"/>
                  <a:gd name="connsiteY0" fmla="*/ 3050275 h 3057099"/>
                  <a:gd name="connsiteX1" fmla="*/ 2538483 w 2538483"/>
                  <a:gd name="connsiteY1" fmla="*/ 0 h 3057099"/>
                  <a:gd name="connsiteX2" fmla="*/ 1487606 w 2538483"/>
                  <a:gd name="connsiteY2" fmla="*/ 122830 h 3057099"/>
                  <a:gd name="connsiteX3" fmla="*/ 962167 w 2538483"/>
                  <a:gd name="connsiteY3" fmla="*/ 184245 h 3057099"/>
                  <a:gd name="connsiteX4" fmla="*/ 498143 w 2538483"/>
                  <a:gd name="connsiteY4" fmla="*/ 272956 h 3057099"/>
                  <a:gd name="connsiteX5" fmla="*/ 40943 w 2538483"/>
                  <a:gd name="connsiteY5" fmla="*/ 348018 h 3057099"/>
                  <a:gd name="connsiteX6" fmla="*/ 0 w 2538483"/>
                  <a:gd name="connsiteY6" fmla="*/ 3057099 h 3057099"/>
                  <a:gd name="connsiteX7" fmla="*/ 2518012 w 2538483"/>
                  <a:gd name="connsiteY7" fmla="*/ 3050275 h 3057099"/>
                  <a:gd name="connsiteX0" fmla="*/ 2518012 w 2518012"/>
                  <a:gd name="connsiteY0" fmla="*/ 2982036 h 2988860"/>
                  <a:gd name="connsiteX1" fmla="*/ 2026692 w 2518012"/>
                  <a:gd name="connsiteY1" fmla="*/ 0 h 2988860"/>
                  <a:gd name="connsiteX2" fmla="*/ 1487606 w 2518012"/>
                  <a:gd name="connsiteY2" fmla="*/ 54591 h 2988860"/>
                  <a:gd name="connsiteX3" fmla="*/ 962167 w 2518012"/>
                  <a:gd name="connsiteY3" fmla="*/ 116006 h 2988860"/>
                  <a:gd name="connsiteX4" fmla="*/ 498143 w 2518012"/>
                  <a:gd name="connsiteY4" fmla="*/ 204717 h 2988860"/>
                  <a:gd name="connsiteX5" fmla="*/ 40943 w 2518012"/>
                  <a:gd name="connsiteY5" fmla="*/ 279779 h 2988860"/>
                  <a:gd name="connsiteX6" fmla="*/ 0 w 2518012"/>
                  <a:gd name="connsiteY6" fmla="*/ 2988860 h 2988860"/>
                  <a:gd name="connsiteX7" fmla="*/ 2518012 w 2518012"/>
                  <a:gd name="connsiteY7" fmla="*/ 2982036 h 2988860"/>
                  <a:gd name="connsiteX0" fmla="*/ 2006221 w 2026692"/>
                  <a:gd name="connsiteY0" fmla="*/ 2995684 h 2995684"/>
                  <a:gd name="connsiteX1" fmla="*/ 2026692 w 2026692"/>
                  <a:gd name="connsiteY1" fmla="*/ 0 h 2995684"/>
                  <a:gd name="connsiteX2" fmla="*/ 1487606 w 2026692"/>
                  <a:gd name="connsiteY2" fmla="*/ 54591 h 2995684"/>
                  <a:gd name="connsiteX3" fmla="*/ 962167 w 2026692"/>
                  <a:gd name="connsiteY3" fmla="*/ 116006 h 2995684"/>
                  <a:gd name="connsiteX4" fmla="*/ 498143 w 2026692"/>
                  <a:gd name="connsiteY4" fmla="*/ 204717 h 2995684"/>
                  <a:gd name="connsiteX5" fmla="*/ 40943 w 2026692"/>
                  <a:gd name="connsiteY5" fmla="*/ 279779 h 2995684"/>
                  <a:gd name="connsiteX6" fmla="*/ 0 w 2026692"/>
                  <a:gd name="connsiteY6" fmla="*/ 2988860 h 2995684"/>
                  <a:gd name="connsiteX7" fmla="*/ 2006221 w 2026692"/>
                  <a:gd name="connsiteY7" fmla="*/ 2995684 h 2995684"/>
                  <a:gd name="connsiteX0" fmla="*/ 2006221 w 2019868"/>
                  <a:gd name="connsiteY0" fmla="*/ 2995684 h 2995684"/>
                  <a:gd name="connsiteX1" fmla="*/ 2019868 w 2019868"/>
                  <a:gd name="connsiteY1" fmla="*/ 0 h 2995684"/>
                  <a:gd name="connsiteX2" fmla="*/ 1487606 w 2019868"/>
                  <a:gd name="connsiteY2" fmla="*/ 54591 h 2995684"/>
                  <a:gd name="connsiteX3" fmla="*/ 962167 w 2019868"/>
                  <a:gd name="connsiteY3" fmla="*/ 116006 h 2995684"/>
                  <a:gd name="connsiteX4" fmla="*/ 498143 w 2019868"/>
                  <a:gd name="connsiteY4" fmla="*/ 204717 h 2995684"/>
                  <a:gd name="connsiteX5" fmla="*/ 40943 w 2019868"/>
                  <a:gd name="connsiteY5" fmla="*/ 279779 h 2995684"/>
                  <a:gd name="connsiteX6" fmla="*/ 0 w 2019868"/>
                  <a:gd name="connsiteY6" fmla="*/ 2988860 h 2995684"/>
                  <a:gd name="connsiteX7" fmla="*/ 2006221 w 2019868"/>
                  <a:gd name="connsiteY7" fmla="*/ 2995684 h 2995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19868" h="2995684">
                    <a:moveTo>
                      <a:pt x="2006221" y="2995684"/>
                    </a:moveTo>
                    <a:lnTo>
                      <a:pt x="2019868" y="0"/>
                    </a:lnTo>
                    <a:lnTo>
                      <a:pt x="1487606" y="54591"/>
                    </a:lnTo>
                    <a:lnTo>
                      <a:pt x="962167" y="116006"/>
                    </a:lnTo>
                    <a:lnTo>
                      <a:pt x="498143" y="204717"/>
                    </a:lnTo>
                    <a:lnTo>
                      <a:pt x="40943" y="279779"/>
                    </a:lnTo>
                    <a:lnTo>
                      <a:pt x="0" y="2988860"/>
                    </a:lnTo>
                    <a:lnTo>
                      <a:pt x="2006221" y="2995684"/>
                    </a:lnTo>
                    <a:close/>
                  </a:path>
                </a:pathLst>
              </a:custGeom>
              <a:gradFill>
                <a:gsLst>
                  <a:gs pos="0">
                    <a:srgbClr val="BA0066">
                      <a:alpha val="50000"/>
                    </a:srgbClr>
                  </a:gs>
                  <a:gs pos="53000">
                    <a:srgbClr val="FF0000">
                      <a:alpha val="50000"/>
                    </a:srgbClr>
                  </a:gs>
                  <a:gs pos="100000">
                    <a:srgbClr val="FF8200">
                      <a:alpha val="50000"/>
                    </a:srgbClr>
                  </a:gs>
                </a:gsLst>
                <a:path path="circle">
                  <a:fillToRect l="100000" t="100000"/>
                </a:path>
              </a:gradFill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2840748" y="4757724"/>
              <a:ext cx="558512" cy="1541117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781256" y="6241861"/>
              <a:ext cx="251599" cy="259053"/>
              <a:chOff x="1112103" y="5846200"/>
              <a:chExt cx="508473" cy="523536"/>
            </a:xfrm>
          </p:grpSpPr>
          <p:cxnSp>
            <p:nvCxnSpPr>
              <p:cNvPr id="140" name="Straight Connector 139"/>
              <p:cNvCxnSpPr/>
              <p:nvPr/>
            </p:nvCxnSpPr>
            <p:spPr>
              <a:xfrm rot="5400000">
                <a:off x="1507005" y="59140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1" name="TextBox 140"/>
              <p:cNvSpPr txBox="1"/>
              <p:nvPr/>
            </p:nvSpPr>
            <p:spPr>
              <a:xfrm>
                <a:off x="1112103" y="6000403"/>
                <a:ext cx="508473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3/2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3733800" y="6242208"/>
              <a:ext cx="419755" cy="239385"/>
              <a:chOff x="919183" y="5846200"/>
              <a:chExt cx="848309" cy="483788"/>
            </a:xfrm>
          </p:grpSpPr>
          <p:cxnSp>
            <p:nvCxnSpPr>
              <p:cNvPr id="138" name="Straight Connector 137"/>
              <p:cNvCxnSpPr/>
              <p:nvPr/>
            </p:nvCxnSpPr>
            <p:spPr>
              <a:xfrm rot="5400000">
                <a:off x="1507005" y="59140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TextBox 138"/>
              <p:cNvSpPr txBox="1"/>
              <p:nvPr/>
            </p:nvSpPr>
            <p:spPr>
              <a:xfrm>
                <a:off x="919183" y="5960655"/>
                <a:ext cx="848309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+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1/2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sp>
          <p:nvSpPr>
            <p:cNvPr id="122" name="Rectangle 121"/>
            <p:cNvSpPr/>
            <p:nvPr/>
          </p:nvSpPr>
          <p:spPr>
            <a:xfrm>
              <a:off x="2819400" y="5196616"/>
              <a:ext cx="145937" cy="107916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697144" y="5196617"/>
              <a:ext cx="249462" cy="1061204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50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749036" y="6177505"/>
              <a:ext cx="3910200" cy="160417"/>
              <a:chOff x="1241252" y="5639938"/>
              <a:chExt cx="7442275" cy="324196"/>
            </a:xfrm>
          </p:grpSpPr>
          <p:cxnSp>
            <p:nvCxnSpPr>
              <p:cNvPr id="129" name="Straight Connector 128"/>
              <p:cNvCxnSpPr/>
              <p:nvPr/>
            </p:nvCxnSpPr>
            <p:spPr>
              <a:xfrm rot="5400000">
                <a:off x="2157293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5400000">
                <a:off x="3145985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rot="5400000">
                <a:off x="4134677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rot="5400000">
                <a:off x="6960216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rot="5400000">
                <a:off x="7948908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Rectangle 133"/>
                  <p:cNvSpPr/>
                  <p:nvPr/>
                </p:nvSpPr>
                <p:spPr>
                  <a:xfrm>
                    <a:off x="8288824" y="5639938"/>
                    <a:ext cx="394703" cy="324196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Rectangle 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88824" y="5639938"/>
                    <a:ext cx="394703" cy="324196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r="-35294" b="-9259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5" name="Straight Connector 134"/>
              <p:cNvCxnSpPr/>
              <p:nvPr/>
            </p:nvCxnSpPr>
            <p:spPr>
              <a:xfrm rot="5400000">
                <a:off x="5123369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5400000">
                <a:off x="5973063" y="5837855"/>
                <a:ext cx="135710" cy="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/>
              <p:cNvCxnSpPr/>
              <p:nvPr/>
            </p:nvCxnSpPr>
            <p:spPr>
              <a:xfrm>
                <a:off x="1241252" y="5827114"/>
                <a:ext cx="7127407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5" name="Rectangle 124"/>
            <p:cNvSpPr/>
            <p:nvPr/>
          </p:nvSpPr>
          <p:spPr>
            <a:xfrm>
              <a:off x="2819862" y="6184728"/>
              <a:ext cx="412890" cy="154203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alpha val="0"/>
                  </a:schemeClr>
                </a:gs>
                <a:gs pos="83000">
                  <a:srgbClr val="1F497D"/>
                </a:gs>
                <a:gs pos="100000">
                  <a:schemeClr val="bg2">
                    <a:alpha val="0"/>
                  </a:schemeClr>
                </a:gs>
                <a:gs pos="24000">
                  <a:schemeClr val="bg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6" name="Group 125"/>
            <p:cNvGrpSpPr/>
            <p:nvPr/>
          </p:nvGrpSpPr>
          <p:grpSpPr>
            <a:xfrm>
              <a:off x="2919717" y="6159007"/>
              <a:ext cx="248752" cy="210242"/>
              <a:chOff x="4443663" y="2630390"/>
              <a:chExt cx="441402" cy="484046"/>
            </a:xfrm>
          </p:grpSpPr>
          <p:sp>
            <p:nvSpPr>
              <p:cNvPr id="127" name="Freeform 126"/>
              <p:cNvSpPr/>
              <p:nvPr/>
            </p:nvSpPr>
            <p:spPr>
              <a:xfrm>
                <a:off x="4443663" y="2630390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Freeform 127"/>
              <p:cNvSpPr/>
              <p:nvPr/>
            </p:nvSpPr>
            <p:spPr>
              <a:xfrm>
                <a:off x="4624381" y="2643385"/>
                <a:ext cx="260684" cy="471051"/>
              </a:xfrm>
              <a:custGeom>
                <a:avLst/>
                <a:gdLst>
                  <a:gd name="connsiteX0" fmla="*/ 260684 w 260684"/>
                  <a:gd name="connsiteY0" fmla="*/ 80211 h 469251"/>
                  <a:gd name="connsiteX1" fmla="*/ 192505 w 260684"/>
                  <a:gd name="connsiteY1" fmla="*/ 0 h 469251"/>
                  <a:gd name="connsiteX2" fmla="*/ 120316 w 260684"/>
                  <a:gd name="connsiteY2" fmla="*/ 80211 h 469251"/>
                  <a:gd name="connsiteX3" fmla="*/ 132348 w 260684"/>
                  <a:gd name="connsiteY3" fmla="*/ 393032 h 469251"/>
                  <a:gd name="connsiteX4" fmla="*/ 60158 w 260684"/>
                  <a:gd name="connsiteY4" fmla="*/ 469232 h 469251"/>
                  <a:gd name="connsiteX5" fmla="*/ 0 w 260684"/>
                  <a:gd name="connsiteY5" fmla="*/ 401053 h 469251"/>
                  <a:gd name="connsiteX0" fmla="*/ 260684 w 260684"/>
                  <a:gd name="connsiteY0" fmla="*/ 80211 h 470536"/>
                  <a:gd name="connsiteX1" fmla="*/ 192505 w 260684"/>
                  <a:gd name="connsiteY1" fmla="*/ 0 h 470536"/>
                  <a:gd name="connsiteX2" fmla="*/ 120316 w 260684"/>
                  <a:gd name="connsiteY2" fmla="*/ 80211 h 470536"/>
                  <a:gd name="connsiteX3" fmla="*/ 132348 w 260684"/>
                  <a:gd name="connsiteY3" fmla="*/ 393032 h 470536"/>
                  <a:gd name="connsiteX4" fmla="*/ 60158 w 260684"/>
                  <a:gd name="connsiteY4" fmla="*/ 469232 h 470536"/>
                  <a:gd name="connsiteX5" fmla="*/ 0 w 260684"/>
                  <a:gd name="connsiteY5" fmla="*/ 401053 h 470536"/>
                  <a:gd name="connsiteX0" fmla="*/ 260684 w 260684"/>
                  <a:gd name="connsiteY0" fmla="*/ 80726 h 471051"/>
                  <a:gd name="connsiteX1" fmla="*/ 192505 w 260684"/>
                  <a:gd name="connsiteY1" fmla="*/ 515 h 471051"/>
                  <a:gd name="connsiteX2" fmla="*/ 120316 w 260684"/>
                  <a:gd name="connsiteY2" fmla="*/ 80726 h 471051"/>
                  <a:gd name="connsiteX3" fmla="*/ 132348 w 260684"/>
                  <a:gd name="connsiteY3" fmla="*/ 393547 h 471051"/>
                  <a:gd name="connsiteX4" fmla="*/ 60158 w 260684"/>
                  <a:gd name="connsiteY4" fmla="*/ 469747 h 471051"/>
                  <a:gd name="connsiteX5" fmla="*/ 0 w 260684"/>
                  <a:gd name="connsiteY5" fmla="*/ 401568 h 47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684" h="471051">
                    <a:moveTo>
                      <a:pt x="260684" y="80726"/>
                    </a:moveTo>
                    <a:cubicBezTo>
                      <a:pt x="238292" y="40620"/>
                      <a:pt x="235952" y="4526"/>
                      <a:pt x="192505" y="515"/>
                    </a:cubicBezTo>
                    <a:cubicBezTo>
                      <a:pt x="149058" y="-3496"/>
                      <a:pt x="130342" y="15221"/>
                      <a:pt x="120316" y="80726"/>
                    </a:cubicBezTo>
                    <a:cubicBezTo>
                      <a:pt x="110290" y="146231"/>
                      <a:pt x="142374" y="328710"/>
                      <a:pt x="132348" y="393547"/>
                    </a:cubicBezTo>
                    <a:cubicBezTo>
                      <a:pt x="122322" y="458384"/>
                      <a:pt x="102268" y="476431"/>
                      <a:pt x="60158" y="469747"/>
                    </a:cubicBezTo>
                    <a:cubicBezTo>
                      <a:pt x="18048" y="463063"/>
                      <a:pt x="0" y="401568"/>
                      <a:pt x="0" y="401568"/>
                    </a:cubicBezTo>
                  </a:path>
                </a:pathLst>
              </a:custGeom>
              <a:noFill/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6" name="Freeform 25"/>
          <p:cNvSpPr/>
          <p:nvPr/>
        </p:nvSpPr>
        <p:spPr>
          <a:xfrm>
            <a:off x="2925009" y="2717133"/>
            <a:ext cx="694460" cy="1380665"/>
          </a:xfrm>
          <a:custGeom>
            <a:avLst/>
            <a:gdLst>
              <a:gd name="connsiteX0" fmla="*/ 416707 w 694460"/>
              <a:gd name="connsiteY0" fmla="*/ 42692 h 1380665"/>
              <a:gd name="connsiteX1" fmla="*/ 416707 w 694460"/>
              <a:gd name="connsiteY1" fmla="*/ 236656 h 1380665"/>
              <a:gd name="connsiteX2" fmla="*/ 599587 w 694460"/>
              <a:gd name="connsiteY2" fmla="*/ 419536 h 1380665"/>
              <a:gd name="connsiteX3" fmla="*/ 599587 w 694460"/>
              <a:gd name="connsiteY3" fmla="*/ 613500 h 1380665"/>
              <a:gd name="connsiteX4" fmla="*/ 289246 w 694460"/>
              <a:gd name="connsiteY4" fmla="*/ 1067929 h 1380665"/>
              <a:gd name="connsiteX5" fmla="*/ 23238 w 694460"/>
              <a:gd name="connsiteY5" fmla="*/ 1123347 h 1380665"/>
              <a:gd name="connsiteX6" fmla="*/ 34322 w 694460"/>
              <a:gd name="connsiteY6" fmla="*/ 1300685 h 1380665"/>
              <a:gd name="connsiteX7" fmla="*/ 206118 w 694460"/>
              <a:gd name="connsiteY7" fmla="*/ 1378271 h 1380665"/>
              <a:gd name="connsiteX8" fmla="*/ 339122 w 694460"/>
              <a:gd name="connsiteY8" fmla="*/ 1217558 h 1380665"/>
              <a:gd name="connsiteX9" fmla="*/ 377915 w 694460"/>
              <a:gd name="connsiteY9" fmla="*/ 1095638 h 1380665"/>
              <a:gd name="connsiteX10" fmla="*/ 677173 w 694460"/>
              <a:gd name="connsiteY10" fmla="*/ 713252 h 1380665"/>
              <a:gd name="connsiteX11" fmla="*/ 655006 w 694460"/>
              <a:gd name="connsiteY11" fmla="*/ 247740 h 1380665"/>
              <a:gd name="connsiteX12" fmla="*/ 627296 w 694460"/>
              <a:gd name="connsiteY12" fmla="*/ 14983 h 1380665"/>
              <a:gd name="connsiteX13" fmla="*/ 416707 w 694460"/>
              <a:gd name="connsiteY13" fmla="*/ 42692 h 138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4460" h="1380665">
                <a:moveTo>
                  <a:pt x="416707" y="42692"/>
                </a:moveTo>
                <a:cubicBezTo>
                  <a:pt x="381609" y="79637"/>
                  <a:pt x="386227" y="173849"/>
                  <a:pt x="416707" y="236656"/>
                </a:cubicBezTo>
                <a:cubicBezTo>
                  <a:pt x="447187" y="299463"/>
                  <a:pt x="569107" y="356729"/>
                  <a:pt x="599587" y="419536"/>
                </a:cubicBezTo>
                <a:cubicBezTo>
                  <a:pt x="630067" y="482343"/>
                  <a:pt x="651310" y="505435"/>
                  <a:pt x="599587" y="613500"/>
                </a:cubicBezTo>
                <a:cubicBezTo>
                  <a:pt x="547864" y="721565"/>
                  <a:pt x="385304" y="982955"/>
                  <a:pt x="289246" y="1067929"/>
                </a:cubicBezTo>
                <a:cubicBezTo>
                  <a:pt x="193188" y="1152903"/>
                  <a:pt x="65725" y="1084554"/>
                  <a:pt x="23238" y="1123347"/>
                </a:cubicBezTo>
                <a:cubicBezTo>
                  <a:pt x="-19249" y="1162140"/>
                  <a:pt x="3842" y="1258198"/>
                  <a:pt x="34322" y="1300685"/>
                </a:cubicBezTo>
                <a:cubicBezTo>
                  <a:pt x="64802" y="1343172"/>
                  <a:pt x="155318" y="1392125"/>
                  <a:pt x="206118" y="1378271"/>
                </a:cubicBezTo>
                <a:cubicBezTo>
                  <a:pt x="256918" y="1364417"/>
                  <a:pt x="310489" y="1264663"/>
                  <a:pt x="339122" y="1217558"/>
                </a:cubicBezTo>
                <a:cubicBezTo>
                  <a:pt x="367755" y="1170453"/>
                  <a:pt x="321573" y="1179689"/>
                  <a:pt x="377915" y="1095638"/>
                </a:cubicBezTo>
                <a:cubicBezTo>
                  <a:pt x="434257" y="1011587"/>
                  <a:pt x="630991" y="854568"/>
                  <a:pt x="677173" y="713252"/>
                </a:cubicBezTo>
                <a:cubicBezTo>
                  <a:pt x="723355" y="571936"/>
                  <a:pt x="663319" y="364118"/>
                  <a:pt x="655006" y="247740"/>
                </a:cubicBezTo>
                <a:cubicBezTo>
                  <a:pt x="646693" y="131362"/>
                  <a:pt x="665165" y="46387"/>
                  <a:pt x="627296" y="14983"/>
                </a:cubicBezTo>
                <a:cubicBezTo>
                  <a:pt x="589427" y="-16421"/>
                  <a:pt x="451805" y="5747"/>
                  <a:pt x="416707" y="42692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5000"/>
                </a:schemeClr>
              </a:gs>
              <a:gs pos="100000">
                <a:schemeClr val="bg2">
                  <a:lumMod val="40000"/>
                  <a:lumOff val="60000"/>
                  <a:alpha val="5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bg2">
                <a:lumMod val="20000"/>
                <a:lumOff val="8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3661302" y="2607398"/>
            <a:ext cx="891312" cy="1520977"/>
          </a:xfrm>
          <a:custGeom>
            <a:avLst/>
            <a:gdLst>
              <a:gd name="connsiteX0" fmla="*/ 90509 w 891312"/>
              <a:gd name="connsiteY0" fmla="*/ 19424 h 1520977"/>
              <a:gd name="connsiteX1" fmla="*/ 1840 w 891312"/>
              <a:gd name="connsiteY1" fmla="*/ 108093 h 1520977"/>
              <a:gd name="connsiteX2" fmla="*/ 29549 w 891312"/>
              <a:gd name="connsiteY2" fmla="*/ 246638 h 1520977"/>
              <a:gd name="connsiteX3" fmla="*/ 18465 w 891312"/>
              <a:gd name="connsiteY3" fmla="*/ 357475 h 1520977"/>
              <a:gd name="connsiteX4" fmla="*/ 46174 w 891312"/>
              <a:gd name="connsiteY4" fmla="*/ 562522 h 1520977"/>
              <a:gd name="connsiteX5" fmla="*/ 51716 w 891312"/>
              <a:gd name="connsiteY5" fmla="*/ 867322 h 1520977"/>
              <a:gd name="connsiteX6" fmla="*/ 118218 w 891312"/>
              <a:gd name="connsiteY6" fmla="*/ 1244166 h 1520977"/>
              <a:gd name="connsiteX7" fmla="*/ 500603 w 891312"/>
              <a:gd name="connsiteY7" fmla="*/ 1233082 h 1520977"/>
              <a:gd name="connsiteX8" fmla="*/ 644691 w 891312"/>
              <a:gd name="connsiteY8" fmla="*/ 1299584 h 1520977"/>
              <a:gd name="connsiteX9" fmla="*/ 716734 w 891312"/>
              <a:gd name="connsiteY9" fmla="*/ 1471380 h 1520977"/>
              <a:gd name="connsiteX10" fmla="*/ 816487 w 891312"/>
              <a:gd name="connsiteY10" fmla="*/ 1515715 h 1520977"/>
              <a:gd name="connsiteX11" fmla="*/ 882989 w 891312"/>
              <a:gd name="connsiteY11" fmla="*/ 1371627 h 1520977"/>
              <a:gd name="connsiteX12" fmla="*/ 877447 w 891312"/>
              <a:gd name="connsiteY12" fmla="*/ 1122246 h 1520977"/>
              <a:gd name="connsiteX13" fmla="*/ 766611 w 891312"/>
              <a:gd name="connsiteY13" fmla="*/ 1094537 h 1520977"/>
              <a:gd name="connsiteX14" fmla="*/ 633607 w 891312"/>
              <a:gd name="connsiteY14" fmla="*/ 1155497 h 1520977"/>
              <a:gd name="connsiteX15" fmla="*/ 428560 w 891312"/>
              <a:gd name="connsiteY15" fmla="*/ 1199831 h 1520977"/>
              <a:gd name="connsiteX16" fmla="*/ 168094 w 891312"/>
              <a:gd name="connsiteY16" fmla="*/ 1194289 h 1520977"/>
              <a:gd name="connsiteX17" fmla="*/ 145927 w 891312"/>
              <a:gd name="connsiteY17" fmla="*/ 540355 h 1520977"/>
              <a:gd name="connsiteX18" fmla="*/ 323265 w 891312"/>
              <a:gd name="connsiteY18" fmla="*/ 252180 h 1520977"/>
              <a:gd name="connsiteX19" fmla="*/ 251222 w 891312"/>
              <a:gd name="connsiteY19" fmla="*/ 19424 h 1520977"/>
              <a:gd name="connsiteX20" fmla="*/ 90509 w 891312"/>
              <a:gd name="connsiteY20" fmla="*/ 19424 h 152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91312" h="1520977">
                <a:moveTo>
                  <a:pt x="90509" y="19424"/>
                </a:moveTo>
                <a:cubicBezTo>
                  <a:pt x="48945" y="34202"/>
                  <a:pt x="12000" y="70224"/>
                  <a:pt x="1840" y="108093"/>
                </a:cubicBezTo>
                <a:cubicBezTo>
                  <a:pt x="-8320" y="145962"/>
                  <a:pt x="26778" y="205074"/>
                  <a:pt x="29549" y="246638"/>
                </a:cubicBezTo>
                <a:cubicBezTo>
                  <a:pt x="32320" y="288202"/>
                  <a:pt x="15694" y="304828"/>
                  <a:pt x="18465" y="357475"/>
                </a:cubicBezTo>
                <a:cubicBezTo>
                  <a:pt x="21236" y="410122"/>
                  <a:pt x="40632" y="477548"/>
                  <a:pt x="46174" y="562522"/>
                </a:cubicBezTo>
                <a:cubicBezTo>
                  <a:pt x="51716" y="647497"/>
                  <a:pt x="39709" y="753715"/>
                  <a:pt x="51716" y="867322"/>
                </a:cubicBezTo>
                <a:cubicBezTo>
                  <a:pt x="63723" y="980929"/>
                  <a:pt x="43404" y="1183206"/>
                  <a:pt x="118218" y="1244166"/>
                </a:cubicBezTo>
                <a:cubicBezTo>
                  <a:pt x="193032" y="1305126"/>
                  <a:pt x="412858" y="1223846"/>
                  <a:pt x="500603" y="1233082"/>
                </a:cubicBezTo>
                <a:cubicBezTo>
                  <a:pt x="588349" y="1242318"/>
                  <a:pt x="608669" y="1259868"/>
                  <a:pt x="644691" y="1299584"/>
                </a:cubicBezTo>
                <a:cubicBezTo>
                  <a:pt x="680713" y="1339300"/>
                  <a:pt x="688101" y="1435358"/>
                  <a:pt x="716734" y="1471380"/>
                </a:cubicBezTo>
                <a:cubicBezTo>
                  <a:pt x="745367" y="1507402"/>
                  <a:pt x="788778" y="1532340"/>
                  <a:pt x="816487" y="1515715"/>
                </a:cubicBezTo>
                <a:cubicBezTo>
                  <a:pt x="844196" y="1499090"/>
                  <a:pt x="872829" y="1437205"/>
                  <a:pt x="882989" y="1371627"/>
                </a:cubicBezTo>
                <a:cubicBezTo>
                  <a:pt x="893149" y="1306049"/>
                  <a:pt x="896843" y="1168428"/>
                  <a:pt x="877447" y="1122246"/>
                </a:cubicBezTo>
                <a:cubicBezTo>
                  <a:pt x="858051" y="1076064"/>
                  <a:pt x="807251" y="1088995"/>
                  <a:pt x="766611" y="1094537"/>
                </a:cubicBezTo>
                <a:cubicBezTo>
                  <a:pt x="725971" y="1100079"/>
                  <a:pt x="689949" y="1137948"/>
                  <a:pt x="633607" y="1155497"/>
                </a:cubicBezTo>
                <a:cubicBezTo>
                  <a:pt x="577265" y="1173046"/>
                  <a:pt x="506146" y="1193366"/>
                  <a:pt x="428560" y="1199831"/>
                </a:cubicBezTo>
                <a:cubicBezTo>
                  <a:pt x="350975" y="1206296"/>
                  <a:pt x="215200" y="1304202"/>
                  <a:pt x="168094" y="1194289"/>
                </a:cubicBezTo>
                <a:cubicBezTo>
                  <a:pt x="120989" y="1084376"/>
                  <a:pt x="120065" y="697373"/>
                  <a:pt x="145927" y="540355"/>
                </a:cubicBezTo>
                <a:cubicBezTo>
                  <a:pt x="171789" y="383337"/>
                  <a:pt x="305716" y="339002"/>
                  <a:pt x="323265" y="252180"/>
                </a:cubicBezTo>
                <a:cubicBezTo>
                  <a:pt x="340814" y="165358"/>
                  <a:pt x="295556" y="54522"/>
                  <a:pt x="251222" y="19424"/>
                </a:cubicBezTo>
                <a:cubicBezTo>
                  <a:pt x="206888" y="-15674"/>
                  <a:pt x="132073" y="4646"/>
                  <a:pt x="90509" y="19424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5000"/>
                </a:schemeClr>
              </a:gs>
              <a:gs pos="100000">
                <a:schemeClr val="bg2">
                  <a:lumMod val="40000"/>
                  <a:lumOff val="60000"/>
                  <a:alpha val="5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bg2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373018" y="1452811"/>
            <a:ext cx="2598334" cy="2349257"/>
          </a:xfrm>
          <a:custGeom>
            <a:avLst/>
            <a:gdLst>
              <a:gd name="connsiteX0" fmla="*/ 167607 w 2598334"/>
              <a:gd name="connsiteY0" fmla="*/ 259611 h 2349257"/>
              <a:gd name="connsiteX1" fmla="*/ 12437 w 2598334"/>
              <a:gd name="connsiteY1" fmla="*/ 575494 h 2349257"/>
              <a:gd name="connsiteX2" fmla="*/ 29062 w 2598334"/>
              <a:gd name="connsiteY2" fmla="*/ 869211 h 2349257"/>
              <a:gd name="connsiteX3" fmla="*/ 184233 w 2598334"/>
              <a:gd name="connsiteY3" fmla="*/ 1329182 h 2349257"/>
              <a:gd name="connsiteX4" fmla="*/ 128815 w 2598334"/>
              <a:gd name="connsiteY4" fmla="*/ 1595189 h 2349257"/>
              <a:gd name="connsiteX5" fmla="*/ 84480 w 2598334"/>
              <a:gd name="connsiteY5" fmla="*/ 1855654 h 2349257"/>
              <a:gd name="connsiteX6" fmla="*/ 289527 w 2598334"/>
              <a:gd name="connsiteY6" fmla="*/ 2193705 h 2349257"/>
              <a:gd name="connsiteX7" fmla="*/ 960087 w 2598334"/>
              <a:gd name="connsiteY7" fmla="*/ 2287916 h 2349257"/>
              <a:gd name="connsiteX8" fmla="*/ 1586313 w 2598334"/>
              <a:gd name="connsiteY8" fmla="*/ 2226956 h 2349257"/>
              <a:gd name="connsiteX9" fmla="*/ 2001949 w 2598334"/>
              <a:gd name="connsiteY9" fmla="*/ 2337793 h 2349257"/>
              <a:gd name="connsiteX10" fmla="*/ 2312291 w 2598334"/>
              <a:gd name="connsiteY10" fmla="*/ 1899989 h 2349257"/>
              <a:gd name="connsiteX11" fmla="*/ 2511797 w 2598334"/>
              <a:gd name="connsiteY11" fmla="*/ 1672774 h 2349257"/>
              <a:gd name="connsiteX12" fmla="*/ 2594924 w 2598334"/>
              <a:gd name="connsiteY12" fmla="*/ 1218345 h 2349257"/>
              <a:gd name="connsiteX13" fmla="*/ 2406502 w 2598334"/>
              <a:gd name="connsiteY13" fmla="*/ 1074258 h 2349257"/>
              <a:gd name="connsiteX14" fmla="*/ 1929906 w 2598334"/>
              <a:gd name="connsiteY14" fmla="*/ 1212804 h 2349257"/>
              <a:gd name="connsiteX15" fmla="*/ 1508727 w 2598334"/>
              <a:gd name="connsiteY15" fmla="*/ 1090884 h 2349257"/>
              <a:gd name="connsiteX16" fmla="*/ 1469935 w 2598334"/>
              <a:gd name="connsiteY16" fmla="*/ 564411 h 2349257"/>
              <a:gd name="connsiteX17" fmla="*/ 1702691 w 2598334"/>
              <a:gd name="connsiteY17" fmla="*/ 231902 h 2349257"/>
              <a:gd name="connsiteX18" fmla="*/ 1469935 w 2598334"/>
              <a:gd name="connsiteY18" fmla="*/ 4687 h 2349257"/>
              <a:gd name="connsiteX19" fmla="*/ 832626 w 2598334"/>
              <a:gd name="connsiteY19" fmla="*/ 93356 h 2349257"/>
              <a:gd name="connsiteX20" fmla="*/ 167607 w 2598334"/>
              <a:gd name="connsiteY20" fmla="*/ 259611 h 2349257"/>
              <a:gd name="connsiteX0" fmla="*/ 167607 w 2598334"/>
              <a:gd name="connsiteY0" fmla="*/ 259611 h 2349257"/>
              <a:gd name="connsiteX1" fmla="*/ 12437 w 2598334"/>
              <a:gd name="connsiteY1" fmla="*/ 575494 h 2349257"/>
              <a:gd name="connsiteX2" fmla="*/ 29062 w 2598334"/>
              <a:gd name="connsiteY2" fmla="*/ 869211 h 2349257"/>
              <a:gd name="connsiteX3" fmla="*/ 184233 w 2598334"/>
              <a:gd name="connsiteY3" fmla="*/ 1329182 h 2349257"/>
              <a:gd name="connsiteX4" fmla="*/ 128815 w 2598334"/>
              <a:gd name="connsiteY4" fmla="*/ 1595189 h 2349257"/>
              <a:gd name="connsiteX5" fmla="*/ 84480 w 2598334"/>
              <a:gd name="connsiteY5" fmla="*/ 1855654 h 2349257"/>
              <a:gd name="connsiteX6" fmla="*/ 289527 w 2598334"/>
              <a:gd name="connsiteY6" fmla="*/ 2193705 h 2349257"/>
              <a:gd name="connsiteX7" fmla="*/ 960087 w 2598334"/>
              <a:gd name="connsiteY7" fmla="*/ 2287916 h 2349257"/>
              <a:gd name="connsiteX8" fmla="*/ 1586313 w 2598334"/>
              <a:gd name="connsiteY8" fmla="*/ 2226956 h 2349257"/>
              <a:gd name="connsiteX9" fmla="*/ 2001949 w 2598334"/>
              <a:gd name="connsiteY9" fmla="*/ 2337793 h 2349257"/>
              <a:gd name="connsiteX10" fmla="*/ 2312291 w 2598334"/>
              <a:gd name="connsiteY10" fmla="*/ 1899989 h 2349257"/>
              <a:gd name="connsiteX11" fmla="*/ 2511797 w 2598334"/>
              <a:gd name="connsiteY11" fmla="*/ 1672774 h 2349257"/>
              <a:gd name="connsiteX12" fmla="*/ 2594924 w 2598334"/>
              <a:gd name="connsiteY12" fmla="*/ 1218345 h 2349257"/>
              <a:gd name="connsiteX13" fmla="*/ 2406502 w 2598334"/>
              <a:gd name="connsiteY13" fmla="*/ 1074258 h 2349257"/>
              <a:gd name="connsiteX14" fmla="*/ 1929906 w 2598334"/>
              <a:gd name="connsiteY14" fmla="*/ 1212804 h 2349257"/>
              <a:gd name="connsiteX15" fmla="*/ 1508727 w 2598334"/>
              <a:gd name="connsiteY15" fmla="*/ 1090884 h 2349257"/>
              <a:gd name="connsiteX16" fmla="*/ 1553062 w 2598334"/>
              <a:gd name="connsiteY16" fmla="*/ 614287 h 2349257"/>
              <a:gd name="connsiteX17" fmla="*/ 1702691 w 2598334"/>
              <a:gd name="connsiteY17" fmla="*/ 231902 h 2349257"/>
              <a:gd name="connsiteX18" fmla="*/ 1469935 w 2598334"/>
              <a:gd name="connsiteY18" fmla="*/ 4687 h 2349257"/>
              <a:gd name="connsiteX19" fmla="*/ 832626 w 2598334"/>
              <a:gd name="connsiteY19" fmla="*/ 93356 h 2349257"/>
              <a:gd name="connsiteX20" fmla="*/ 167607 w 2598334"/>
              <a:gd name="connsiteY20" fmla="*/ 259611 h 2349257"/>
              <a:gd name="connsiteX0" fmla="*/ 167607 w 2598334"/>
              <a:gd name="connsiteY0" fmla="*/ 259611 h 2349257"/>
              <a:gd name="connsiteX1" fmla="*/ 12437 w 2598334"/>
              <a:gd name="connsiteY1" fmla="*/ 575494 h 2349257"/>
              <a:gd name="connsiteX2" fmla="*/ 29062 w 2598334"/>
              <a:gd name="connsiteY2" fmla="*/ 869211 h 2349257"/>
              <a:gd name="connsiteX3" fmla="*/ 184233 w 2598334"/>
              <a:gd name="connsiteY3" fmla="*/ 1329182 h 2349257"/>
              <a:gd name="connsiteX4" fmla="*/ 128815 w 2598334"/>
              <a:gd name="connsiteY4" fmla="*/ 1595189 h 2349257"/>
              <a:gd name="connsiteX5" fmla="*/ 84480 w 2598334"/>
              <a:gd name="connsiteY5" fmla="*/ 1855654 h 2349257"/>
              <a:gd name="connsiteX6" fmla="*/ 289527 w 2598334"/>
              <a:gd name="connsiteY6" fmla="*/ 2193705 h 2349257"/>
              <a:gd name="connsiteX7" fmla="*/ 960087 w 2598334"/>
              <a:gd name="connsiteY7" fmla="*/ 2287916 h 2349257"/>
              <a:gd name="connsiteX8" fmla="*/ 1586313 w 2598334"/>
              <a:gd name="connsiteY8" fmla="*/ 2226956 h 2349257"/>
              <a:gd name="connsiteX9" fmla="*/ 2001949 w 2598334"/>
              <a:gd name="connsiteY9" fmla="*/ 2337793 h 2349257"/>
              <a:gd name="connsiteX10" fmla="*/ 2312291 w 2598334"/>
              <a:gd name="connsiteY10" fmla="*/ 1899989 h 2349257"/>
              <a:gd name="connsiteX11" fmla="*/ 2511797 w 2598334"/>
              <a:gd name="connsiteY11" fmla="*/ 1672774 h 2349257"/>
              <a:gd name="connsiteX12" fmla="*/ 2594924 w 2598334"/>
              <a:gd name="connsiteY12" fmla="*/ 1218345 h 2349257"/>
              <a:gd name="connsiteX13" fmla="*/ 2406502 w 2598334"/>
              <a:gd name="connsiteY13" fmla="*/ 1074258 h 2349257"/>
              <a:gd name="connsiteX14" fmla="*/ 1929906 w 2598334"/>
              <a:gd name="connsiteY14" fmla="*/ 1212804 h 2349257"/>
              <a:gd name="connsiteX15" fmla="*/ 1558603 w 2598334"/>
              <a:gd name="connsiteY15" fmla="*/ 1096426 h 2349257"/>
              <a:gd name="connsiteX16" fmla="*/ 1553062 w 2598334"/>
              <a:gd name="connsiteY16" fmla="*/ 614287 h 2349257"/>
              <a:gd name="connsiteX17" fmla="*/ 1702691 w 2598334"/>
              <a:gd name="connsiteY17" fmla="*/ 231902 h 2349257"/>
              <a:gd name="connsiteX18" fmla="*/ 1469935 w 2598334"/>
              <a:gd name="connsiteY18" fmla="*/ 4687 h 2349257"/>
              <a:gd name="connsiteX19" fmla="*/ 832626 w 2598334"/>
              <a:gd name="connsiteY19" fmla="*/ 93356 h 2349257"/>
              <a:gd name="connsiteX20" fmla="*/ 167607 w 2598334"/>
              <a:gd name="connsiteY20" fmla="*/ 259611 h 2349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598334" h="2349257">
                <a:moveTo>
                  <a:pt x="167607" y="259611"/>
                </a:moveTo>
                <a:cubicBezTo>
                  <a:pt x="30909" y="339967"/>
                  <a:pt x="35528" y="473894"/>
                  <a:pt x="12437" y="575494"/>
                </a:cubicBezTo>
                <a:cubicBezTo>
                  <a:pt x="-10654" y="677094"/>
                  <a:pt x="429" y="743596"/>
                  <a:pt x="29062" y="869211"/>
                </a:cubicBezTo>
                <a:cubicBezTo>
                  <a:pt x="57695" y="994826"/>
                  <a:pt x="167608" y="1208186"/>
                  <a:pt x="184233" y="1329182"/>
                </a:cubicBezTo>
                <a:cubicBezTo>
                  <a:pt x="200858" y="1450178"/>
                  <a:pt x="145440" y="1507444"/>
                  <a:pt x="128815" y="1595189"/>
                </a:cubicBezTo>
                <a:cubicBezTo>
                  <a:pt x="112190" y="1682934"/>
                  <a:pt x="57695" y="1755901"/>
                  <a:pt x="84480" y="1855654"/>
                </a:cubicBezTo>
                <a:cubicBezTo>
                  <a:pt x="111265" y="1955407"/>
                  <a:pt x="143593" y="2121661"/>
                  <a:pt x="289527" y="2193705"/>
                </a:cubicBezTo>
                <a:cubicBezTo>
                  <a:pt x="435461" y="2265749"/>
                  <a:pt x="743956" y="2282374"/>
                  <a:pt x="960087" y="2287916"/>
                </a:cubicBezTo>
                <a:cubicBezTo>
                  <a:pt x="1176218" y="2293458"/>
                  <a:pt x="1412669" y="2218643"/>
                  <a:pt x="1586313" y="2226956"/>
                </a:cubicBezTo>
                <a:cubicBezTo>
                  <a:pt x="1759957" y="2235269"/>
                  <a:pt x="1880953" y="2392288"/>
                  <a:pt x="2001949" y="2337793"/>
                </a:cubicBezTo>
                <a:cubicBezTo>
                  <a:pt x="2122945" y="2283299"/>
                  <a:pt x="2227316" y="2010826"/>
                  <a:pt x="2312291" y="1899989"/>
                </a:cubicBezTo>
                <a:cubicBezTo>
                  <a:pt x="2397266" y="1789152"/>
                  <a:pt x="2464692" y="1786381"/>
                  <a:pt x="2511797" y="1672774"/>
                </a:cubicBezTo>
                <a:cubicBezTo>
                  <a:pt x="2558903" y="1559167"/>
                  <a:pt x="2612473" y="1318098"/>
                  <a:pt x="2594924" y="1218345"/>
                </a:cubicBezTo>
                <a:cubicBezTo>
                  <a:pt x="2577375" y="1118592"/>
                  <a:pt x="2517338" y="1075181"/>
                  <a:pt x="2406502" y="1074258"/>
                </a:cubicBezTo>
                <a:cubicBezTo>
                  <a:pt x="2295666" y="1073335"/>
                  <a:pt x="2071223" y="1209109"/>
                  <a:pt x="1929906" y="1212804"/>
                </a:cubicBezTo>
                <a:cubicBezTo>
                  <a:pt x="1788590" y="1216499"/>
                  <a:pt x="1621410" y="1196179"/>
                  <a:pt x="1558603" y="1096426"/>
                </a:cubicBezTo>
                <a:cubicBezTo>
                  <a:pt x="1495796" y="996673"/>
                  <a:pt x="1529047" y="758374"/>
                  <a:pt x="1553062" y="614287"/>
                </a:cubicBezTo>
                <a:cubicBezTo>
                  <a:pt x="1577077" y="470200"/>
                  <a:pt x="1716545" y="333502"/>
                  <a:pt x="1702691" y="231902"/>
                </a:cubicBezTo>
                <a:cubicBezTo>
                  <a:pt x="1688837" y="130302"/>
                  <a:pt x="1614946" y="27778"/>
                  <a:pt x="1469935" y="4687"/>
                </a:cubicBezTo>
                <a:cubicBezTo>
                  <a:pt x="1324924" y="-18404"/>
                  <a:pt x="1050604" y="49022"/>
                  <a:pt x="832626" y="93356"/>
                </a:cubicBezTo>
                <a:cubicBezTo>
                  <a:pt x="614648" y="137690"/>
                  <a:pt x="304305" y="179255"/>
                  <a:pt x="167607" y="259611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0000"/>
                  <a:lumOff val="80000"/>
                  <a:alpha val="5000"/>
                </a:schemeClr>
              </a:gs>
              <a:gs pos="100000">
                <a:schemeClr val="bg2">
                  <a:lumMod val="40000"/>
                  <a:lumOff val="60000"/>
                  <a:alpha val="5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bg2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Stirling’s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approximation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212857" y="762000"/>
                <a:ext cx="5413725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!</m:t>
                              </m:r>
                            </m:e>
                          </m:d>
                        </m:e>
                      </m:fun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857" y="762000"/>
                <a:ext cx="5413725" cy="7146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25487" y="1476683"/>
                <a:ext cx="4188006" cy="1126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𝑛</m:t>
                      </m:r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!</m:t>
                      </m:r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87" y="1476683"/>
                <a:ext cx="4188006" cy="112665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1023588" y="2590800"/>
                <a:ext cx="7520905" cy="1126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/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8" y="2590800"/>
                <a:ext cx="7520905" cy="112665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928359" y="3825192"/>
                <a:ext cx="1293046" cy="7468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359" y="3825192"/>
                <a:ext cx="1293046" cy="74680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3333561" y="3705058"/>
                <a:ext cx="1278940" cy="8672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3561" y="3705058"/>
                <a:ext cx="1278940" cy="86722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61131" y="4753791"/>
                <a:ext cx="634469" cy="427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20000"/>
                                      <a:lumOff val="8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131" y="4753791"/>
                <a:ext cx="634469" cy="427809"/>
              </a:xfrm>
              <a:prstGeom prst="rect">
                <a:avLst/>
              </a:prstGeom>
              <a:blipFill rotWithShape="1">
                <a:blip r:embed="rId11"/>
                <a:stretch>
                  <a:fillRect l="-10577" t="-95714" r="-77885" b="-1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513571" y="4046203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571" y="4046203"/>
                <a:ext cx="59984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591315" y="3810000"/>
                <a:ext cx="2969466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𝑒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rad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</m:e>
                      </m:ra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𝑛</m:t>
                          </m:r>
                        </m:sup>
                      </m:sSup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315" y="3810000"/>
                <a:ext cx="2969466" cy="118352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324600" y="4953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2.44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5257800" y="5819397"/>
                <a:ext cx="263334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!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ra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5819397"/>
                <a:ext cx="2633349" cy="50520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TextBox 97"/>
          <p:cNvSpPr txBox="1"/>
          <p:nvPr/>
        </p:nvSpPr>
        <p:spPr>
          <a:xfrm>
            <a:off x="6096000" y="549806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2.51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2139142" y="2604655"/>
            <a:ext cx="1812174" cy="1119447"/>
          </a:xfrm>
          <a:custGeom>
            <a:avLst/>
            <a:gdLst>
              <a:gd name="connsiteX0" fmla="*/ 149629 w 1812174"/>
              <a:gd name="connsiteY0" fmla="*/ 210589 h 1119447"/>
              <a:gd name="connsiteX1" fmla="*/ 0 w 1812174"/>
              <a:gd name="connsiteY1" fmla="*/ 615141 h 1119447"/>
              <a:gd name="connsiteX2" fmla="*/ 83127 w 1812174"/>
              <a:gd name="connsiteY2" fmla="*/ 1108363 h 1119447"/>
              <a:gd name="connsiteX3" fmla="*/ 1285702 w 1812174"/>
              <a:gd name="connsiteY3" fmla="*/ 1119447 h 1119447"/>
              <a:gd name="connsiteX4" fmla="*/ 1751214 w 1812174"/>
              <a:gd name="connsiteY4" fmla="*/ 515389 h 1119447"/>
              <a:gd name="connsiteX5" fmla="*/ 1812174 w 1812174"/>
              <a:gd name="connsiteY5" fmla="*/ 0 h 1119447"/>
              <a:gd name="connsiteX6" fmla="*/ 1036320 w 1812174"/>
              <a:gd name="connsiteY6" fmla="*/ 121920 h 1119447"/>
              <a:gd name="connsiteX7" fmla="*/ 149629 w 1812174"/>
              <a:gd name="connsiteY7" fmla="*/ 210589 h 111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2174" h="1119447">
                <a:moveTo>
                  <a:pt x="149629" y="210589"/>
                </a:moveTo>
                <a:lnTo>
                  <a:pt x="0" y="615141"/>
                </a:lnTo>
                <a:lnTo>
                  <a:pt x="83127" y="1108363"/>
                </a:lnTo>
                <a:lnTo>
                  <a:pt x="1285702" y="1119447"/>
                </a:lnTo>
                <a:lnTo>
                  <a:pt x="1751214" y="515389"/>
                </a:lnTo>
                <a:lnTo>
                  <a:pt x="1812174" y="0"/>
                </a:lnTo>
                <a:lnTo>
                  <a:pt x="1036320" y="121920"/>
                </a:lnTo>
                <a:lnTo>
                  <a:pt x="149629" y="210589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045527" y="4233949"/>
            <a:ext cx="349135" cy="299258"/>
          </a:xfrm>
          <a:custGeom>
            <a:avLst/>
            <a:gdLst>
              <a:gd name="connsiteX0" fmla="*/ 44335 w 349135"/>
              <a:gd name="connsiteY0" fmla="*/ 72044 h 299258"/>
              <a:gd name="connsiteX1" fmla="*/ 16626 w 349135"/>
              <a:gd name="connsiteY1" fmla="*/ 77586 h 299258"/>
              <a:gd name="connsiteX2" fmla="*/ 0 w 349135"/>
              <a:gd name="connsiteY2" fmla="*/ 110836 h 299258"/>
              <a:gd name="connsiteX3" fmla="*/ 5542 w 349135"/>
              <a:gd name="connsiteY3" fmla="*/ 171796 h 299258"/>
              <a:gd name="connsiteX4" fmla="*/ 22168 w 349135"/>
              <a:gd name="connsiteY4" fmla="*/ 216131 h 299258"/>
              <a:gd name="connsiteX5" fmla="*/ 72044 w 349135"/>
              <a:gd name="connsiteY5" fmla="*/ 266007 h 299258"/>
              <a:gd name="connsiteX6" fmla="*/ 88669 w 349135"/>
              <a:gd name="connsiteY6" fmla="*/ 277091 h 299258"/>
              <a:gd name="connsiteX7" fmla="*/ 105295 w 349135"/>
              <a:gd name="connsiteY7" fmla="*/ 282633 h 299258"/>
              <a:gd name="connsiteX8" fmla="*/ 149629 w 349135"/>
              <a:gd name="connsiteY8" fmla="*/ 299258 h 299258"/>
              <a:gd name="connsiteX9" fmla="*/ 205048 w 349135"/>
              <a:gd name="connsiteY9" fmla="*/ 293716 h 299258"/>
              <a:gd name="connsiteX10" fmla="*/ 238298 w 349135"/>
              <a:gd name="connsiteY10" fmla="*/ 282633 h 299258"/>
              <a:gd name="connsiteX11" fmla="*/ 260466 w 349135"/>
              <a:gd name="connsiteY11" fmla="*/ 277091 h 299258"/>
              <a:gd name="connsiteX12" fmla="*/ 293717 w 349135"/>
              <a:gd name="connsiteY12" fmla="*/ 254924 h 299258"/>
              <a:gd name="connsiteX13" fmla="*/ 310342 w 349135"/>
              <a:gd name="connsiteY13" fmla="*/ 243840 h 299258"/>
              <a:gd name="connsiteX14" fmla="*/ 321426 w 349135"/>
              <a:gd name="connsiteY14" fmla="*/ 227215 h 299258"/>
              <a:gd name="connsiteX15" fmla="*/ 338051 w 349135"/>
              <a:gd name="connsiteY15" fmla="*/ 205047 h 299258"/>
              <a:gd name="connsiteX16" fmla="*/ 349135 w 349135"/>
              <a:gd name="connsiteY16" fmla="*/ 171796 h 299258"/>
              <a:gd name="connsiteX17" fmla="*/ 338051 w 349135"/>
              <a:gd name="connsiteY17" fmla="*/ 133004 h 299258"/>
              <a:gd name="connsiteX18" fmla="*/ 326968 w 349135"/>
              <a:gd name="connsiteY18" fmla="*/ 116378 h 299258"/>
              <a:gd name="connsiteX19" fmla="*/ 293717 w 349135"/>
              <a:gd name="connsiteY19" fmla="*/ 83127 h 299258"/>
              <a:gd name="connsiteX20" fmla="*/ 277091 w 349135"/>
              <a:gd name="connsiteY20" fmla="*/ 66502 h 299258"/>
              <a:gd name="connsiteX21" fmla="*/ 243840 w 349135"/>
              <a:gd name="connsiteY21" fmla="*/ 38793 h 299258"/>
              <a:gd name="connsiteX22" fmla="*/ 227215 w 349135"/>
              <a:gd name="connsiteY22" fmla="*/ 33251 h 299258"/>
              <a:gd name="connsiteX23" fmla="*/ 177338 w 349135"/>
              <a:gd name="connsiteY23" fmla="*/ 11084 h 299258"/>
              <a:gd name="connsiteX24" fmla="*/ 155171 w 349135"/>
              <a:gd name="connsiteY24" fmla="*/ 0 h 29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49135" h="299258">
                <a:moveTo>
                  <a:pt x="44335" y="72044"/>
                </a:moveTo>
                <a:cubicBezTo>
                  <a:pt x="35099" y="73891"/>
                  <a:pt x="24804" y="72913"/>
                  <a:pt x="16626" y="77586"/>
                </a:cubicBezTo>
                <a:cubicBezTo>
                  <a:pt x="7778" y="82642"/>
                  <a:pt x="2845" y="102302"/>
                  <a:pt x="0" y="110836"/>
                </a:cubicBezTo>
                <a:cubicBezTo>
                  <a:pt x="1847" y="131156"/>
                  <a:pt x="2656" y="151597"/>
                  <a:pt x="5542" y="171796"/>
                </a:cubicBezTo>
                <a:cubicBezTo>
                  <a:pt x="6501" y="178512"/>
                  <a:pt x="22075" y="215945"/>
                  <a:pt x="22168" y="216131"/>
                </a:cubicBezTo>
                <a:cubicBezTo>
                  <a:pt x="32984" y="237763"/>
                  <a:pt x="52944" y="252364"/>
                  <a:pt x="72044" y="266007"/>
                </a:cubicBezTo>
                <a:cubicBezTo>
                  <a:pt x="77464" y="269878"/>
                  <a:pt x="82712" y="274112"/>
                  <a:pt x="88669" y="277091"/>
                </a:cubicBezTo>
                <a:cubicBezTo>
                  <a:pt x="93894" y="279704"/>
                  <a:pt x="100070" y="280021"/>
                  <a:pt x="105295" y="282633"/>
                </a:cubicBezTo>
                <a:cubicBezTo>
                  <a:pt x="143348" y="301659"/>
                  <a:pt x="96168" y="288565"/>
                  <a:pt x="149629" y="299258"/>
                </a:cubicBezTo>
                <a:cubicBezTo>
                  <a:pt x="168102" y="297411"/>
                  <a:pt x="186801" y="297137"/>
                  <a:pt x="205048" y="293716"/>
                </a:cubicBezTo>
                <a:cubicBezTo>
                  <a:pt x="216531" y="291563"/>
                  <a:pt x="226964" y="285467"/>
                  <a:pt x="238298" y="282633"/>
                </a:cubicBezTo>
                <a:lnTo>
                  <a:pt x="260466" y="277091"/>
                </a:lnTo>
                <a:lnTo>
                  <a:pt x="293717" y="254924"/>
                </a:lnTo>
                <a:lnTo>
                  <a:pt x="310342" y="243840"/>
                </a:lnTo>
                <a:cubicBezTo>
                  <a:pt x="314037" y="238298"/>
                  <a:pt x="317555" y="232635"/>
                  <a:pt x="321426" y="227215"/>
                </a:cubicBezTo>
                <a:cubicBezTo>
                  <a:pt x="326795" y="219699"/>
                  <a:pt x="333920" y="213308"/>
                  <a:pt x="338051" y="205047"/>
                </a:cubicBezTo>
                <a:cubicBezTo>
                  <a:pt x="343276" y="194597"/>
                  <a:pt x="349135" y="171796"/>
                  <a:pt x="349135" y="171796"/>
                </a:cubicBezTo>
                <a:cubicBezTo>
                  <a:pt x="347359" y="164692"/>
                  <a:pt x="342027" y="140956"/>
                  <a:pt x="338051" y="133004"/>
                </a:cubicBezTo>
                <a:cubicBezTo>
                  <a:pt x="335072" y="127047"/>
                  <a:pt x="331393" y="121356"/>
                  <a:pt x="326968" y="116378"/>
                </a:cubicBezTo>
                <a:cubicBezTo>
                  <a:pt x="316554" y="104662"/>
                  <a:pt x="304801" y="94211"/>
                  <a:pt x="293717" y="83127"/>
                </a:cubicBezTo>
                <a:lnTo>
                  <a:pt x="277091" y="66502"/>
                </a:lnTo>
                <a:cubicBezTo>
                  <a:pt x="264830" y="54241"/>
                  <a:pt x="259276" y="46511"/>
                  <a:pt x="243840" y="38793"/>
                </a:cubicBezTo>
                <a:cubicBezTo>
                  <a:pt x="238615" y="36181"/>
                  <a:pt x="232440" y="35863"/>
                  <a:pt x="227215" y="33251"/>
                </a:cubicBezTo>
                <a:cubicBezTo>
                  <a:pt x="190822" y="15054"/>
                  <a:pt x="234529" y="25382"/>
                  <a:pt x="177338" y="11084"/>
                </a:cubicBezTo>
                <a:cubicBezTo>
                  <a:pt x="153379" y="5094"/>
                  <a:pt x="155171" y="13158"/>
                  <a:pt x="155171" y="0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Brace 99"/>
          <p:cNvSpPr/>
          <p:nvPr/>
        </p:nvSpPr>
        <p:spPr>
          <a:xfrm rot="5400000">
            <a:off x="2447352" y="4109258"/>
            <a:ext cx="243296" cy="1052034"/>
          </a:xfrm>
          <a:prstGeom prst="rightBrace">
            <a:avLst>
              <a:gd name="adj1" fmla="val 32129"/>
              <a:gd name="adj2" fmla="val 50000"/>
            </a:avLst>
          </a:prstGeom>
          <a:ln w="28575"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503721" y="4097798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786352" y="3665606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5626582" y="2590800"/>
            <a:ext cx="2934199" cy="1211268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1283555" y="2887769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28342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"/>
                            </p:stCondLst>
                            <p:childTnLst>
                              <p:par>
                                <p:cTn id="5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37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1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repeatCount="6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repeatCount="6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0" presetClass="path" presetSubtype="0" repeatCount="2000" accel="50000" decel="50000" autoRev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6559E-6 L 0.0441 -0.00023 C 0.07726 0.00995 0.04358 0.23774 0.07795 0.25856 C 0.09462 0.29972 0.10521 0.25532 0.1441 0.24746 C 0.18299 0.23959 0.28073 0.22757 0.31181 0.21184 C 0.34288 0.19612 0.31597 0.1642 0.33004 0.15356 C 0.3441 0.14292 0.40834 0.17276 0.39636 0.14801 C 0.38438 0.12327 0.24948 0.03168 0.25834 0.00532 L 0.44983 -0.00971 " pathEditMode="relative" rAng="0" ptsTypes="FfafsasAF">
                                      <p:cBhvr>
                                        <p:cTn id="8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83" y="145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9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25" grpId="0" animBg="1"/>
      <p:bldP spid="25" grpId="1" animBg="1"/>
      <p:bldP spid="4" grpId="0"/>
      <p:bldP spid="76" grpId="0"/>
      <p:bldP spid="20" grpId="0"/>
      <p:bldP spid="78" grpId="0"/>
      <p:bldP spid="21" grpId="0"/>
      <p:bldP spid="80" grpId="0"/>
      <p:bldP spid="22" grpId="0"/>
      <p:bldP spid="23" grpId="0"/>
      <p:bldP spid="97" grpId="0"/>
      <p:bldP spid="98" grpId="0"/>
      <p:bldP spid="28" grpId="0" animBg="1"/>
      <p:bldP spid="29" grpId="0" animBg="1"/>
      <p:bldP spid="100" grpId="0" animBg="1"/>
      <p:bldP spid="101" grpId="0" animBg="1"/>
      <p:bldP spid="101" grpId="1" animBg="1"/>
      <p:bldP spid="102" grpId="0" animBg="1"/>
      <p:bldP spid="102" grpId="1" animBg="1"/>
      <p:bldP spid="231" grpId="0" animBg="1"/>
      <p:bldP spid="109" grpId="0" animBg="1"/>
      <p:bldP spid="109" grpId="1" animBg="1"/>
      <p:bldP spid="109" grpId="3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23098</TotalTime>
  <Words>755</Words>
  <Application>Microsoft Office PowerPoint</Application>
  <PresentationFormat>On-screen Show (4:3)</PresentationFormat>
  <Paragraphs>101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141</cp:revision>
  <dcterms:created xsi:type="dcterms:W3CDTF">2011-01-09T06:10:58Z</dcterms:created>
  <dcterms:modified xsi:type="dcterms:W3CDTF">2014-07-20T20:21:50Z</dcterms:modified>
</cp:coreProperties>
</file>